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BE1585-C86B-4999-9A43-72A032015B0D}" type="doc">
      <dgm:prSet loTypeId="urn:microsoft.com/office/officeart/2005/8/layout/pyramid2" loCatId="list" qsTypeId="urn:microsoft.com/office/officeart/2005/8/quickstyle/3d4" qsCatId="3D" csTypeId="urn:microsoft.com/office/officeart/2005/8/colors/accent1_4" csCatId="accent1" phldr="1"/>
      <dgm:spPr/>
    </dgm:pt>
    <dgm:pt modelId="{6FC868E6-F624-4CF2-A757-DC0F585E1216}">
      <dgm:prSet phldrT="[Text]"/>
      <dgm:spPr/>
      <dgm:t>
        <a:bodyPr/>
        <a:lstStyle/>
        <a:p>
          <a:r>
            <a:rPr lang="en-US" b="1" dirty="0"/>
            <a:t>Surplus Inventory:</a:t>
          </a:r>
          <a:r>
            <a:rPr lang="en-US" dirty="0"/>
            <a:t> Unable to halt production, the inventory is always superfluous, increasing storage costs and reducing profitability.</a:t>
          </a:r>
          <a:endParaRPr lang="en-IN" dirty="0"/>
        </a:p>
      </dgm:t>
    </dgm:pt>
    <dgm:pt modelId="{32F347C7-6E02-4D79-85BB-0BDA36E387FF}" type="parTrans" cxnId="{C30C5254-E981-4108-A7FD-659A191BFB78}">
      <dgm:prSet/>
      <dgm:spPr/>
      <dgm:t>
        <a:bodyPr/>
        <a:lstStyle/>
        <a:p>
          <a:endParaRPr lang="en-IN"/>
        </a:p>
      </dgm:t>
    </dgm:pt>
    <dgm:pt modelId="{4948BC82-6EE9-44A2-8A7E-743CD5D9ADDC}" type="sibTrans" cxnId="{C30C5254-E981-4108-A7FD-659A191BFB78}">
      <dgm:prSet/>
      <dgm:spPr/>
      <dgm:t>
        <a:bodyPr/>
        <a:lstStyle/>
        <a:p>
          <a:endParaRPr lang="en-IN"/>
        </a:p>
      </dgm:t>
    </dgm:pt>
    <dgm:pt modelId="{C26D2B32-8211-4551-B004-CE5BFA430F38}">
      <dgm:prSet phldrT="[Text]"/>
      <dgm:spPr/>
      <dgm:t>
        <a:bodyPr/>
        <a:lstStyle/>
        <a:p>
          <a:r>
            <a:rPr lang="en-US" b="1" dirty="0"/>
            <a:t>Shortage of Manpower/Heavy workload: </a:t>
          </a:r>
          <a:r>
            <a:rPr lang="en-US" dirty="0"/>
            <a:t>Insufficient labour is leading to increased workloads amongst the existing employees</a:t>
          </a:r>
          <a:endParaRPr lang="en-IN" dirty="0"/>
        </a:p>
      </dgm:t>
    </dgm:pt>
    <dgm:pt modelId="{6AF4CCA7-DB0C-4A8B-A84C-D922EA22C4EB}" type="parTrans" cxnId="{630CC04E-4022-40B0-BF87-5275DFA3D556}">
      <dgm:prSet/>
      <dgm:spPr/>
      <dgm:t>
        <a:bodyPr/>
        <a:lstStyle/>
        <a:p>
          <a:endParaRPr lang="en-IN"/>
        </a:p>
      </dgm:t>
    </dgm:pt>
    <dgm:pt modelId="{C9545C57-86BD-4E0B-97C4-2FDCC9EF77DD}" type="sibTrans" cxnId="{630CC04E-4022-40B0-BF87-5275DFA3D556}">
      <dgm:prSet/>
      <dgm:spPr/>
      <dgm:t>
        <a:bodyPr/>
        <a:lstStyle/>
        <a:p>
          <a:endParaRPr lang="en-IN"/>
        </a:p>
      </dgm:t>
    </dgm:pt>
    <dgm:pt modelId="{4E054967-9806-4601-B05B-87F083DCBBAE}">
      <dgm:prSet phldrT="[Text]"/>
      <dgm:spPr/>
      <dgm:t>
        <a:bodyPr/>
        <a:lstStyle/>
        <a:p>
          <a:r>
            <a:rPr lang="en-US" b="1" dirty="0"/>
            <a:t>Limited Demand Locally: </a:t>
          </a:r>
          <a:r>
            <a:rPr lang="en-US" dirty="0"/>
            <a:t>The company’s distribution strategy caters to the southern s</a:t>
          </a:r>
          <a:r>
            <a:rPr lang="en-IN" dirty="0"/>
            <a:t>tates of India.</a:t>
          </a:r>
        </a:p>
      </dgm:t>
    </dgm:pt>
    <dgm:pt modelId="{28AB01EA-0D83-4B51-95B8-9F0A85899521}" type="parTrans" cxnId="{B58A6ACF-3879-49C8-BFD6-303C163ABC9A}">
      <dgm:prSet/>
      <dgm:spPr/>
      <dgm:t>
        <a:bodyPr/>
        <a:lstStyle/>
        <a:p>
          <a:endParaRPr lang="en-IN"/>
        </a:p>
      </dgm:t>
    </dgm:pt>
    <dgm:pt modelId="{596A2EC9-45CD-40A9-A411-5F07C48CACA2}" type="sibTrans" cxnId="{B58A6ACF-3879-49C8-BFD6-303C163ABC9A}">
      <dgm:prSet/>
      <dgm:spPr/>
      <dgm:t>
        <a:bodyPr/>
        <a:lstStyle/>
        <a:p>
          <a:endParaRPr lang="en-IN"/>
        </a:p>
      </dgm:t>
    </dgm:pt>
    <dgm:pt modelId="{B1AB71F6-EBFA-4BDD-B44C-816B915C9D07}" type="pres">
      <dgm:prSet presAssocID="{26BE1585-C86B-4999-9A43-72A032015B0D}" presName="compositeShape" presStyleCnt="0">
        <dgm:presLayoutVars>
          <dgm:dir/>
          <dgm:resizeHandles/>
        </dgm:presLayoutVars>
      </dgm:prSet>
      <dgm:spPr/>
    </dgm:pt>
    <dgm:pt modelId="{EDDAB89E-9F8C-4947-A862-A6991059AFF1}" type="pres">
      <dgm:prSet presAssocID="{26BE1585-C86B-4999-9A43-72A032015B0D}" presName="pyramid" presStyleLbl="node1" presStyleIdx="0" presStyleCnt="1"/>
      <dgm:spPr/>
    </dgm:pt>
    <dgm:pt modelId="{00DF4CC0-EC29-4273-BCC8-D0778ED459FA}" type="pres">
      <dgm:prSet presAssocID="{26BE1585-C86B-4999-9A43-72A032015B0D}" presName="theList" presStyleCnt="0"/>
      <dgm:spPr/>
    </dgm:pt>
    <dgm:pt modelId="{75E3A00D-7E57-404B-BAA3-DBBC4389DEA5}" type="pres">
      <dgm:prSet presAssocID="{6FC868E6-F624-4CF2-A757-DC0F585E1216}" presName="aNode" presStyleLbl="fgAcc1" presStyleIdx="0" presStyleCnt="3">
        <dgm:presLayoutVars>
          <dgm:bulletEnabled val="1"/>
        </dgm:presLayoutVars>
      </dgm:prSet>
      <dgm:spPr/>
    </dgm:pt>
    <dgm:pt modelId="{655E22E8-4309-4800-9895-57D1B5339335}" type="pres">
      <dgm:prSet presAssocID="{6FC868E6-F624-4CF2-A757-DC0F585E1216}" presName="aSpace" presStyleCnt="0"/>
      <dgm:spPr/>
    </dgm:pt>
    <dgm:pt modelId="{C4CE9587-AED1-43CE-830D-1047D419234C}" type="pres">
      <dgm:prSet presAssocID="{C26D2B32-8211-4551-B004-CE5BFA430F38}" presName="aNode" presStyleLbl="fgAcc1" presStyleIdx="1" presStyleCnt="3">
        <dgm:presLayoutVars>
          <dgm:bulletEnabled val="1"/>
        </dgm:presLayoutVars>
      </dgm:prSet>
      <dgm:spPr/>
    </dgm:pt>
    <dgm:pt modelId="{BB4EAEEB-97E9-49D7-9CCF-FB16F6BB04D1}" type="pres">
      <dgm:prSet presAssocID="{C26D2B32-8211-4551-B004-CE5BFA430F38}" presName="aSpace" presStyleCnt="0"/>
      <dgm:spPr/>
    </dgm:pt>
    <dgm:pt modelId="{709D19AF-2D4C-4740-8729-FCD30D5E7A36}" type="pres">
      <dgm:prSet presAssocID="{4E054967-9806-4601-B05B-87F083DCBBAE}" presName="aNode" presStyleLbl="fgAcc1" presStyleIdx="2" presStyleCnt="3">
        <dgm:presLayoutVars>
          <dgm:bulletEnabled val="1"/>
        </dgm:presLayoutVars>
      </dgm:prSet>
      <dgm:spPr/>
    </dgm:pt>
    <dgm:pt modelId="{7FF20C2C-C4CB-444E-9F02-76AF162252D2}" type="pres">
      <dgm:prSet presAssocID="{4E054967-9806-4601-B05B-87F083DCBBAE}" presName="aSpace" presStyleCnt="0"/>
      <dgm:spPr/>
    </dgm:pt>
  </dgm:ptLst>
  <dgm:cxnLst>
    <dgm:cxn modelId="{A05CD444-A086-46DE-803D-1CC17A5C2A4A}" type="presOf" srcId="{26BE1585-C86B-4999-9A43-72A032015B0D}" destId="{B1AB71F6-EBFA-4BDD-B44C-816B915C9D07}" srcOrd="0" destOrd="0" presId="urn:microsoft.com/office/officeart/2005/8/layout/pyramid2"/>
    <dgm:cxn modelId="{630CC04E-4022-40B0-BF87-5275DFA3D556}" srcId="{26BE1585-C86B-4999-9A43-72A032015B0D}" destId="{C26D2B32-8211-4551-B004-CE5BFA430F38}" srcOrd="1" destOrd="0" parTransId="{6AF4CCA7-DB0C-4A8B-A84C-D922EA22C4EB}" sibTransId="{C9545C57-86BD-4E0B-97C4-2FDCC9EF77DD}"/>
    <dgm:cxn modelId="{C30C5254-E981-4108-A7FD-659A191BFB78}" srcId="{26BE1585-C86B-4999-9A43-72A032015B0D}" destId="{6FC868E6-F624-4CF2-A757-DC0F585E1216}" srcOrd="0" destOrd="0" parTransId="{32F347C7-6E02-4D79-85BB-0BDA36E387FF}" sibTransId="{4948BC82-6EE9-44A2-8A7E-743CD5D9ADDC}"/>
    <dgm:cxn modelId="{AC4E49A8-7E92-4A2B-883E-A73BBB3F2C25}" type="presOf" srcId="{4E054967-9806-4601-B05B-87F083DCBBAE}" destId="{709D19AF-2D4C-4740-8729-FCD30D5E7A36}" srcOrd="0" destOrd="0" presId="urn:microsoft.com/office/officeart/2005/8/layout/pyramid2"/>
    <dgm:cxn modelId="{A77F43C8-E00D-491D-8361-68D250F6DB82}" type="presOf" srcId="{6FC868E6-F624-4CF2-A757-DC0F585E1216}" destId="{75E3A00D-7E57-404B-BAA3-DBBC4389DEA5}" srcOrd="0" destOrd="0" presId="urn:microsoft.com/office/officeart/2005/8/layout/pyramid2"/>
    <dgm:cxn modelId="{B58A6ACF-3879-49C8-BFD6-303C163ABC9A}" srcId="{26BE1585-C86B-4999-9A43-72A032015B0D}" destId="{4E054967-9806-4601-B05B-87F083DCBBAE}" srcOrd="2" destOrd="0" parTransId="{28AB01EA-0D83-4B51-95B8-9F0A85899521}" sibTransId="{596A2EC9-45CD-40A9-A411-5F07C48CACA2}"/>
    <dgm:cxn modelId="{51C504D5-6BC6-40F6-8185-10B803BE4565}" type="presOf" srcId="{C26D2B32-8211-4551-B004-CE5BFA430F38}" destId="{C4CE9587-AED1-43CE-830D-1047D419234C}" srcOrd="0" destOrd="0" presId="urn:microsoft.com/office/officeart/2005/8/layout/pyramid2"/>
    <dgm:cxn modelId="{6779719C-E6FC-4E39-9E14-E98046E89026}" type="presParOf" srcId="{B1AB71F6-EBFA-4BDD-B44C-816B915C9D07}" destId="{EDDAB89E-9F8C-4947-A862-A6991059AFF1}" srcOrd="0" destOrd="0" presId="urn:microsoft.com/office/officeart/2005/8/layout/pyramid2"/>
    <dgm:cxn modelId="{95C49371-F2EF-4FF4-AE0C-8EC963CFEF84}" type="presParOf" srcId="{B1AB71F6-EBFA-4BDD-B44C-816B915C9D07}" destId="{00DF4CC0-EC29-4273-BCC8-D0778ED459FA}" srcOrd="1" destOrd="0" presId="urn:microsoft.com/office/officeart/2005/8/layout/pyramid2"/>
    <dgm:cxn modelId="{5820C3F6-CBEE-4390-86F4-F27F030A925C}" type="presParOf" srcId="{00DF4CC0-EC29-4273-BCC8-D0778ED459FA}" destId="{75E3A00D-7E57-404B-BAA3-DBBC4389DEA5}" srcOrd="0" destOrd="0" presId="urn:microsoft.com/office/officeart/2005/8/layout/pyramid2"/>
    <dgm:cxn modelId="{4E3115FC-AAAD-452F-9A71-928122062746}" type="presParOf" srcId="{00DF4CC0-EC29-4273-BCC8-D0778ED459FA}" destId="{655E22E8-4309-4800-9895-57D1B5339335}" srcOrd="1" destOrd="0" presId="urn:microsoft.com/office/officeart/2005/8/layout/pyramid2"/>
    <dgm:cxn modelId="{B7D3870E-2FD9-44F1-82A4-5FDE4EBF37BD}" type="presParOf" srcId="{00DF4CC0-EC29-4273-BCC8-D0778ED459FA}" destId="{C4CE9587-AED1-43CE-830D-1047D419234C}" srcOrd="2" destOrd="0" presId="urn:microsoft.com/office/officeart/2005/8/layout/pyramid2"/>
    <dgm:cxn modelId="{F93DEB82-1E64-457F-9953-41A5EDC14630}" type="presParOf" srcId="{00DF4CC0-EC29-4273-BCC8-D0778ED459FA}" destId="{BB4EAEEB-97E9-49D7-9CCF-FB16F6BB04D1}" srcOrd="3" destOrd="0" presId="urn:microsoft.com/office/officeart/2005/8/layout/pyramid2"/>
    <dgm:cxn modelId="{76E4EA8D-A09F-4E5B-B43C-A56A7478185F}" type="presParOf" srcId="{00DF4CC0-EC29-4273-BCC8-D0778ED459FA}" destId="{709D19AF-2D4C-4740-8729-FCD30D5E7A36}" srcOrd="4" destOrd="0" presId="urn:microsoft.com/office/officeart/2005/8/layout/pyramid2"/>
    <dgm:cxn modelId="{CC299286-63AC-4265-BF40-C566BE4247FC}" type="presParOf" srcId="{00DF4CC0-EC29-4273-BCC8-D0778ED459FA}" destId="{7FF20C2C-C4CB-444E-9F02-76AF162252D2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1F2362-7578-4EFF-B921-F402F67B3736}" type="doc">
      <dgm:prSet loTypeId="urn:microsoft.com/office/officeart/2008/layout/PictureAccentList" loCatId="list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CB11CB2-6C9D-4030-9B5E-BD31D393CA8E}">
      <dgm:prSet phldrT="[Text]"/>
      <dgm:spPr/>
      <dgm:t>
        <a:bodyPr/>
        <a:lstStyle/>
        <a:p>
          <a:r>
            <a:rPr lang="en-IN" dirty="0"/>
            <a:t>Sales Data</a:t>
          </a:r>
        </a:p>
      </dgm:t>
    </dgm:pt>
    <dgm:pt modelId="{492168FF-D205-498F-8EDB-466D0BE02E41}" type="parTrans" cxnId="{4394F7E5-F225-4013-B458-B00A7628A01A}">
      <dgm:prSet/>
      <dgm:spPr/>
      <dgm:t>
        <a:bodyPr/>
        <a:lstStyle/>
        <a:p>
          <a:endParaRPr lang="en-IN"/>
        </a:p>
      </dgm:t>
    </dgm:pt>
    <dgm:pt modelId="{279265AA-B6FC-4059-8394-F39D4974A73A}" type="sibTrans" cxnId="{4394F7E5-F225-4013-B458-B00A7628A01A}">
      <dgm:prSet/>
      <dgm:spPr/>
      <dgm:t>
        <a:bodyPr/>
        <a:lstStyle/>
        <a:p>
          <a:endParaRPr lang="en-IN"/>
        </a:p>
      </dgm:t>
    </dgm:pt>
    <dgm:pt modelId="{E16879FD-B7A8-4233-91D2-F3B1B0015B8B}">
      <dgm:prSet phldrT="[Text]"/>
      <dgm:spPr/>
      <dgm:t>
        <a:bodyPr/>
        <a:lstStyle/>
        <a:p>
          <a:r>
            <a:rPr lang="en-IN" dirty="0"/>
            <a:t>Date</a:t>
          </a:r>
        </a:p>
      </dgm:t>
    </dgm:pt>
    <dgm:pt modelId="{5C3255FA-A2C4-4C1B-89B2-3E7179BF6CA1}" type="parTrans" cxnId="{C07F3A0D-A9D7-47F3-984A-A80B7F06AAE0}">
      <dgm:prSet/>
      <dgm:spPr/>
      <dgm:t>
        <a:bodyPr/>
        <a:lstStyle/>
        <a:p>
          <a:endParaRPr lang="en-IN"/>
        </a:p>
      </dgm:t>
    </dgm:pt>
    <dgm:pt modelId="{DC0FE383-9538-4C4D-AFD9-1C5978EE7087}" type="sibTrans" cxnId="{C07F3A0D-A9D7-47F3-984A-A80B7F06AAE0}">
      <dgm:prSet/>
      <dgm:spPr/>
      <dgm:t>
        <a:bodyPr/>
        <a:lstStyle/>
        <a:p>
          <a:endParaRPr lang="en-IN"/>
        </a:p>
      </dgm:t>
    </dgm:pt>
    <dgm:pt modelId="{BC1EB9F1-91BC-4FBC-96B9-527C7C5166B7}">
      <dgm:prSet phldrT="[Text]"/>
      <dgm:spPr/>
      <dgm:t>
        <a:bodyPr/>
        <a:lstStyle/>
        <a:p>
          <a:r>
            <a:rPr lang="en-IN" dirty="0"/>
            <a:t>Company Name</a:t>
          </a:r>
        </a:p>
      </dgm:t>
    </dgm:pt>
    <dgm:pt modelId="{03D3C4F4-A97C-47EB-A3AA-F9EA3A97A1F5}" type="parTrans" cxnId="{8211C56C-5C01-4058-BE90-D8EFE946B915}">
      <dgm:prSet/>
      <dgm:spPr/>
      <dgm:t>
        <a:bodyPr/>
        <a:lstStyle/>
        <a:p>
          <a:endParaRPr lang="en-IN"/>
        </a:p>
      </dgm:t>
    </dgm:pt>
    <dgm:pt modelId="{FD6C7550-094E-475B-A82C-232281960812}" type="sibTrans" cxnId="{8211C56C-5C01-4058-BE90-D8EFE946B915}">
      <dgm:prSet/>
      <dgm:spPr/>
      <dgm:t>
        <a:bodyPr/>
        <a:lstStyle/>
        <a:p>
          <a:endParaRPr lang="en-IN"/>
        </a:p>
      </dgm:t>
    </dgm:pt>
    <dgm:pt modelId="{710289D2-5BAC-40B0-9F11-F36CBAFBF0B8}">
      <dgm:prSet phldrT="[Text]"/>
      <dgm:spPr/>
      <dgm:t>
        <a:bodyPr/>
        <a:lstStyle/>
        <a:p>
          <a:r>
            <a:rPr lang="en-IN" dirty="0"/>
            <a:t>Items</a:t>
          </a:r>
        </a:p>
      </dgm:t>
    </dgm:pt>
    <dgm:pt modelId="{957314EF-D842-4FD6-AD9A-25E1373A1196}" type="parTrans" cxnId="{B73035C4-029E-4915-BE6F-87F670F7E626}">
      <dgm:prSet/>
      <dgm:spPr/>
      <dgm:t>
        <a:bodyPr/>
        <a:lstStyle/>
        <a:p>
          <a:endParaRPr lang="en-IN"/>
        </a:p>
      </dgm:t>
    </dgm:pt>
    <dgm:pt modelId="{ED0CB16D-DAD3-4715-A7DE-92C43DF0FABB}" type="sibTrans" cxnId="{B73035C4-029E-4915-BE6F-87F670F7E626}">
      <dgm:prSet/>
      <dgm:spPr/>
      <dgm:t>
        <a:bodyPr/>
        <a:lstStyle/>
        <a:p>
          <a:endParaRPr lang="en-IN"/>
        </a:p>
      </dgm:t>
    </dgm:pt>
    <dgm:pt modelId="{7E7358A5-34D3-49D7-BDAF-D4B6C28F8560}">
      <dgm:prSet phldrT="[Text]"/>
      <dgm:spPr/>
      <dgm:t>
        <a:bodyPr/>
        <a:lstStyle/>
        <a:p>
          <a:r>
            <a:rPr lang="en-IN" dirty="0"/>
            <a:t>City/Town</a:t>
          </a:r>
        </a:p>
      </dgm:t>
    </dgm:pt>
    <dgm:pt modelId="{A05970C1-062E-49BE-B016-5BEBC24F9B1C}" type="parTrans" cxnId="{6ED01839-62B6-4F29-A6F3-BC42DCE2AB1E}">
      <dgm:prSet/>
      <dgm:spPr/>
      <dgm:t>
        <a:bodyPr/>
        <a:lstStyle/>
        <a:p>
          <a:endParaRPr lang="en-IN"/>
        </a:p>
      </dgm:t>
    </dgm:pt>
    <dgm:pt modelId="{AE128C21-B621-45B1-B9D8-48723958E740}" type="sibTrans" cxnId="{6ED01839-62B6-4F29-A6F3-BC42DCE2AB1E}">
      <dgm:prSet/>
      <dgm:spPr/>
      <dgm:t>
        <a:bodyPr/>
        <a:lstStyle/>
        <a:p>
          <a:endParaRPr lang="en-IN"/>
        </a:p>
      </dgm:t>
    </dgm:pt>
    <dgm:pt modelId="{9D04B12A-D93B-42B8-8537-6055C2C02C3D}">
      <dgm:prSet phldrT="[Text]"/>
      <dgm:spPr/>
      <dgm:t>
        <a:bodyPr/>
        <a:lstStyle/>
        <a:p>
          <a:r>
            <a:rPr lang="en-IN" dirty="0"/>
            <a:t>Sales</a:t>
          </a:r>
        </a:p>
      </dgm:t>
    </dgm:pt>
    <dgm:pt modelId="{8D7F3AD0-D143-4652-BBCD-9914F79560EF}" type="parTrans" cxnId="{9AB3B099-71C1-45DE-B24B-E402C0757515}">
      <dgm:prSet/>
      <dgm:spPr/>
      <dgm:t>
        <a:bodyPr/>
        <a:lstStyle/>
        <a:p>
          <a:endParaRPr lang="en-IN"/>
        </a:p>
      </dgm:t>
    </dgm:pt>
    <dgm:pt modelId="{DC7F0394-40D4-455E-982F-5CE58A36BD91}" type="sibTrans" cxnId="{9AB3B099-71C1-45DE-B24B-E402C0757515}">
      <dgm:prSet/>
      <dgm:spPr/>
      <dgm:t>
        <a:bodyPr/>
        <a:lstStyle/>
        <a:p>
          <a:endParaRPr lang="en-IN"/>
        </a:p>
      </dgm:t>
    </dgm:pt>
    <dgm:pt modelId="{131C10CE-B358-49C1-BDB5-4EBF648DF067}" type="pres">
      <dgm:prSet presAssocID="{AE1F2362-7578-4EFF-B921-F402F67B373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251D17DF-67FA-4784-953A-33CEF0527E1F}" type="pres">
      <dgm:prSet presAssocID="{5CB11CB2-6C9D-4030-9B5E-BD31D393CA8E}" presName="root" presStyleCnt="0">
        <dgm:presLayoutVars>
          <dgm:chMax/>
          <dgm:chPref val="4"/>
        </dgm:presLayoutVars>
      </dgm:prSet>
      <dgm:spPr/>
    </dgm:pt>
    <dgm:pt modelId="{7FEF1A10-6B87-4F7E-991D-E50DF983945B}" type="pres">
      <dgm:prSet presAssocID="{5CB11CB2-6C9D-4030-9B5E-BD31D393CA8E}" presName="rootComposite" presStyleCnt="0">
        <dgm:presLayoutVars/>
      </dgm:prSet>
      <dgm:spPr/>
    </dgm:pt>
    <dgm:pt modelId="{398455BD-E393-4821-B35C-D7E3FB15A86D}" type="pres">
      <dgm:prSet presAssocID="{5CB11CB2-6C9D-4030-9B5E-BD31D393CA8E}" presName="rootText" presStyleLbl="node0" presStyleIdx="0" presStyleCnt="1">
        <dgm:presLayoutVars>
          <dgm:chMax/>
          <dgm:chPref val="4"/>
        </dgm:presLayoutVars>
      </dgm:prSet>
      <dgm:spPr/>
    </dgm:pt>
    <dgm:pt modelId="{583E03BC-319F-4618-87EF-EE24CCEAB2D4}" type="pres">
      <dgm:prSet presAssocID="{5CB11CB2-6C9D-4030-9B5E-BD31D393CA8E}" presName="childShape" presStyleCnt="0">
        <dgm:presLayoutVars>
          <dgm:chMax val="0"/>
          <dgm:chPref val="0"/>
        </dgm:presLayoutVars>
      </dgm:prSet>
      <dgm:spPr/>
    </dgm:pt>
    <dgm:pt modelId="{7F3B59A5-1CEB-41A1-909C-F6452D07FACA}" type="pres">
      <dgm:prSet presAssocID="{E16879FD-B7A8-4233-91D2-F3B1B0015B8B}" presName="childComposite" presStyleCnt="0">
        <dgm:presLayoutVars>
          <dgm:chMax val="0"/>
          <dgm:chPref val="0"/>
        </dgm:presLayoutVars>
      </dgm:prSet>
      <dgm:spPr/>
    </dgm:pt>
    <dgm:pt modelId="{BA5A817D-0DB2-4CAE-9479-969D804D9679}" type="pres">
      <dgm:prSet presAssocID="{E16879FD-B7A8-4233-91D2-F3B1B0015B8B}" presName="Image" presStyleLbl="node1" presStyleIdx="0" presStyleCnt="5"/>
      <dgm:spPr/>
    </dgm:pt>
    <dgm:pt modelId="{B550BE3F-92A1-4F6D-9A95-9C106BBCDC4E}" type="pres">
      <dgm:prSet presAssocID="{E16879FD-B7A8-4233-91D2-F3B1B0015B8B}" presName="childText" presStyleLbl="lnNode1" presStyleIdx="0" presStyleCnt="5">
        <dgm:presLayoutVars>
          <dgm:chMax val="0"/>
          <dgm:chPref val="0"/>
          <dgm:bulletEnabled val="1"/>
        </dgm:presLayoutVars>
      </dgm:prSet>
      <dgm:spPr/>
    </dgm:pt>
    <dgm:pt modelId="{3C6A702E-4480-4D01-B566-443093DD4821}" type="pres">
      <dgm:prSet presAssocID="{BC1EB9F1-91BC-4FBC-96B9-527C7C5166B7}" presName="childComposite" presStyleCnt="0">
        <dgm:presLayoutVars>
          <dgm:chMax val="0"/>
          <dgm:chPref val="0"/>
        </dgm:presLayoutVars>
      </dgm:prSet>
      <dgm:spPr/>
    </dgm:pt>
    <dgm:pt modelId="{FDB7B25F-B130-4DC0-AF9B-DC9595F3ECCC}" type="pres">
      <dgm:prSet presAssocID="{BC1EB9F1-91BC-4FBC-96B9-527C7C5166B7}" presName="Image" presStyleLbl="node1" presStyleIdx="1" presStyleCnt="5"/>
      <dgm:spPr/>
    </dgm:pt>
    <dgm:pt modelId="{195AD686-AD08-499D-88EF-688FD1C98ECF}" type="pres">
      <dgm:prSet presAssocID="{BC1EB9F1-91BC-4FBC-96B9-527C7C5166B7}" presName="childText" presStyleLbl="lnNode1" presStyleIdx="1" presStyleCnt="5" custLinFactNeighborX="-2372" custLinFactNeighborY="-809">
        <dgm:presLayoutVars>
          <dgm:chMax val="0"/>
          <dgm:chPref val="0"/>
          <dgm:bulletEnabled val="1"/>
        </dgm:presLayoutVars>
      </dgm:prSet>
      <dgm:spPr/>
    </dgm:pt>
    <dgm:pt modelId="{A9318DE4-0CA1-464E-BAEB-5D3C922C6422}" type="pres">
      <dgm:prSet presAssocID="{7E7358A5-34D3-49D7-BDAF-D4B6C28F8560}" presName="childComposite" presStyleCnt="0">
        <dgm:presLayoutVars>
          <dgm:chMax val="0"/>
          <dgm:chPref val="0"/>
        </dgm:presLayoutVars>
      </dgm:prSet>
      <dgm:spPr/>
    </dgm:pt>
    <dgm:pt modelId="{26348F97-1CF1-4074-9A8B-C66476EFB849}" type="pres">
      <dgm:prSet presAssocID="{7E7358A5-34D3-49D7-BDAF-D4B6C28F8560}" presName="Image" presStyleLbl="node1" presStyleIdx="2" presStyleCnt="5"/>
      <dgm:spPr/>
    </dgm:pt>
    <dgm:pt modelId="{AAACD01B-F5F0-4D81-A258-D37B76B3E6F3}" type="pres">
      <dgm:prSet presAssocID="{7E7358A5-34D3-49D7-BDAF-D4B6C28F8560}" presName="childText" presStyleLbl="lnNode1" presStyleIdx="2" presStyleCnt="5">
        <dgm:presLayoutVars>
          <dgm:chMax val="0"/>
          <dgm:chPref val="0"/>
          <dgm:bulletEnabled val="1"/>
        </dgm:presLayoutVars>
      </dgm:prSet>
      <dgm:spPr/>
    </dgm:pt>
    <dgm:pt modelId="{23A1DD64-51DD-486D-AF3B-1B968E6F41E2}" type="pres">
      <dgm:prSet presAssocID="{9D04B12A-D93B-42B8-8537-6055C2C02C3D}" presName="childComposite" presStyleCnt="0">
        <dgm:presLayoutVars>
          <dgm:chMax val="0"/>
          <dgm:chPref val="0"/>
        </dgm:presLayoutVars>
      </dgm:prSet>
      <dgm:spPr/>
    </dgm:pt>
    <dgm:pt modelId="{2262AFA2-F43E-4DAB-87A7-B93E03944890}" type="pres">
      <dgm:prSet presAssocID="{9D04B12A-D93B-42B8-8537-6055C2C02C3D}" presName="Image" presStyleLbl="node1" presStyleIdx="3" presStyleCnt="5"/>
      <dgm:spPr/>
    </dgm:pt>
    <dgm:pt modelId="{2A243D8B-0FB5-409F-8B5F-2AE33A18E29C}" type="pres">
      <dgm:prSet presAssocID="{9D04B12A-D93B-42B8-8537-6055C2C02C3D}" presName="childText" presStyleLbl="lnNode1" presStyleIdx="3" presStyleCnt="5">
        <dgm:presLayoutVars>
          <dgm:chMax val="0"/>
          <dgm:chPref val="0"/>
          <dgm:bulletEnabled val="1"/>
        </dgm:presLayoutVars>
      </dgm:prSet>
      <dgm:spPr/>
    </dgm:pt>
    <dgm:pt modelId="{D38EFC2F-62A7-47BF-A6B1-B6A87F23BDF0}" type="pres">
      <dgm:prSet presAssocID="{710289D2-5BAC-40B0-9F11-F36CBAFBF0B8}" presName="childComposite" presStyleCnt="0">
        <dgm:presLayoutVars>
          <dgm:chMax val="0"/>
          <dgm:chPref val="0"/>
        </dgm:presLayoutVars>
      </dgm:prSet>
      <dgm:spPr/>
    </dgm:pt>
    <dgm:pt modelId="{F129D509-534C-4EBD-8250-8FD6B990107D}" type="pres">
      <dgm:prSet presAssocID="{710289D2-5BAC-40B0-9F11-F36CBAFBF0B8}" presName="Image" presStyleLbl="node1" presStyleIdx="4" presStyleCnt="5"/>
      <dgm:spPr/>
    </dgm:pt>
    <dgm:pt modelId="{627699B9-FCAB-41C6-B089-B168EB930D81}" type="pres">
      <dgm:prSet presAssocID="{710289D2-5BAC-40B0-9F11-F36CBAFBF0B8}" presName="childText" presStyleLbl="ln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07F3A0D-A9D7-47F3-984A-A80B7F06AAE0}" srcId="{5CB11CB2-6C9D-4030-9B5E-BD31D393CA8E}" destId="{E16879FD-B7A8-4233-91D2-F3B1B0015B8B}" srcOrd="0" destOrd="0" parTransId="{5C3255FA-A2C4-4C1B-89B2-3E7179BF6CA1}" sibTransId="{DC0FE383-9538-4C4D-AFD9-1C5978EE7087}"/>
    <dgm:cxn modelId="{ED55542C-5768-4A2F-BBB4-3A87C160CF9A}" type="presOf" srcId="{BC1EB9F1-91BC-4FBC-96B9-527C7C5166B7}" destId="{195AD686-AD08-499D-88EF-688FD1C98ECF}" srcOrd="0" destOrd="0" presId="urn:microsoft.com/office/officeart/2008/layout/PictureAccentList"/>
    <dgm:cxn modelId="{6ED01839-62B6-4F29-A6F3-BC42DCE2AB1E}" srcId="{5CB11CB2-6C9D-4030-9B5E-BD31D393CA8E}" destId="{7E7358A5-34D3-49D7-BDAF-D4B6C28F8560}" srcOrd="2" destOrd="0" parTransId="{A05970C1-062E-49BE-B016-5BEBC24F9B1C}" sibTransId="{AE128C21-B621-45B1-B9D8-48723958E740}"/>
    <dgm:cxn modelId="{D9965A60-9C9B-41DF-9F7E-876945400612}" type="presOf" srcId="{9D04B12A-D93B-42B8-8537-6055C2C02C3D}" destId="{2A243D8B-0FB5-409F-8B5F-2AE33A18E29C}" srcOrd="0" destOrd="0" presId="urn:microsoft.com/office/officeart/2008/layout/PictureAccentList"/>
    <dgm:cxn modelId="{81E4B568-3232-46BE-B34B-79689543819C}" type="presOf" srcId="{AE1F2362-7578-4EFF-B921-F402F67B3736}" destId="{131C10CE-B358-49C1-BDB5-4EBF648DF067}" srcOrd="0" destOrd="0" presId="urn:microsoft.com/office/officeart/2008/layout/PictureAccentList"/>
    <dgm:cxn modelId="{3263686B-1D90-453B-AF2A-9020F014B65F}" type="presOf" srcId="{7E7358A5-34D3-49D7-BDAF-D4B6C28F8560}" destId="{AAACD01B-F5F0-4D81-A258-D37B76B3E6F3}" srcOrd="0" destOrd="0" presId="urn:microsoft.com/office/officeart/2008/layout/PictureAccentList"/>
    <dgm:cxn modelId="{8211C56C-5C01-4058-BE90-D8EFE946B915}" srcId="{5CB11CB2-6C9D-4030-9B5E-BD31D393CA8E}" destId="{BC1EB9F1-91BC-4FBC-96B9-527C7C5166B7}" srcOrd="1" destOrd="0" parTransId="{03D3C4F4-A97C-47EB-A3AA-F9EA3A97A1F5}" sibTransId="{FD6C7550-094E-475B-A82C-232281960812}"/>
    <dgm:cxn modelId="{7E2BE64D-4081-4212-B694-22182479D4AB}" type="presOf" srcId="{5CB11CB2-6C9D-4030-9B5E-BD31D393CA8E}" destId="{398455BD-E393-4821-B35C-D7E3FB15A86D}" srcOrd="0" destOrd="0" presId="urn:microsoft.com/office/officeart/2008/layout/PictureAccentList"/>
    <dgm:cxn modelId="{3F5FF390-573F-44DD-9A7E-EBC9EDE94C63}" type="presOf" srcId="{E16879FD-B7A8-4233-91D2-F3B1B0015B8B}" destId="{B550BE3F-92A1-4F6D-9A95-9C106BBCDC4E}" srcOrd="0" destOrd="0" presId="urn:microsoft.com/office/officeart/2008/layout/PictureAccentList"/>
    <dgm:cxn modelId="{9AB3B099-71C1-45DE-B24B-E402C0757515}" srcId="{5CB11CB2-6C9D-4030-9B5E-BD31D393CA8E}" destId="{9D04B12A-D93B-42B8-8537-6055C2C02C3D}" srcOrd="3" destOrd="0" parTransId="{8D7F3AD0-D143-4652-BBCD-9914F79560EF}" sibTransId="{DC7F0394-40D4-455E-982F-5CE58A36BD91}"/>
    <dgm:cxn modelId="{B73035C4-029E-4915-BE6F-87F670F7E626}" srcId="{5CB11CB2-6C9D-4030-9B5E-BD31D393CA8E}" destId="{710289D2-5BAC-40B0-9F11-F36CBAFBF0B8}" srcOrd="4" destOrd="0" parTransId="{957314EF-D842-4FD6-AD9A-25E1373A1196}" sibTransId="{ED0CB16D-DAD3-4715-A7DE-92C43DF0FABB}"/>
    <dgm:cxn modelId="{DD4508C9-6FD0-4D50-9DE0-E43FE363DEA0}" type="presOf" srcId="{710289D2-5BAC-40B0-9F11-F36CBAFBF0B8}" destId="{627699B9-FCAB-41C6-B089-B168EB930D81}" srcOrd="0" destOrd="0" presId="urn:microsoft.com/office/officeart/2008/layout/PictureAccentList"/>
    <dgm:cxn modelId="{4394F7E5-F225-4013-B458-B00A7628A01A}" srcId="{AE1F2362-7578-4EFF-B921-F402F67B3736}" destId="{5CB11CB2-6C9D-4030-9B5E-BD31D393CA8E}" srcOrd="0" destOrd="0" parTransId="{492168FF-D205-498F-8EDB-466D0BE02E41}" sibTransId="{279265AA-B6FC-4059-8394-F39D4974A73A}"/>
    <dgm:cxn modelId="{5D86E38B-1D6E-42FF-8A88-887787B3A2FE}" type="presParOf" srcId="{131C10CE-B358-49C1-BDB5-4EBF648DF067}" destId="{251D17DF-67FA-4784-953A-33CEF0527E1F}" srcOrd="0" destOrd="0" presId="urn:microsoft.com/office/officeart/2008/layout/PictureAccentList"/>
    <dgm:cxn modelId="{09A8EB23-8F14-45C6-830C-F938A0C8CDD0}" type="presParOf" srcId="{251D17DF-67FA-4784-953A-33CEF0527E1F}" destId="{7FEF1A10-6B87-4F7E-991D-E50DF983945B}" srcOrd="0" destOrd="0" presId="urn:microsoft.com/office/officeart/2008/layout/PictureAccentList"/>
    <dgm:cxn modelId="{C6F5C32D-FA9B-47A2-AEE8-49A6A83A328F}" type="presParOf" srcId="{7FEF1A10-6B87-4F7E-991D-E50DF983945B}" destId="{398455BD-E393-4821-B35C-D7E3FB15A86D}" srcOrd="0" destOrd="0" presId="urn:microsoft.com/office/officeart/2008/layout/PictureAccentList"/>
    <dgm:cxn modelId="{FD9DA7D5-0DCA-49D3-B8CE-FAC7F20DE12A}" type="presParOf" srcId="{251D17DF-67FA-4784-953A-33CEF0527E1F}" destId="{583E03BC-319F-4618-87EF-EE24CCEAB2D4}" srcOrd="1" destOrd="0" presId="urn:microsoft.com/office/officeart/2008/layout/PictureAccentList"/>
    <dgm:cxn modelId="{E2A80E25-6AE9-4842-B901-89D0E511B007}" type="presParOf" srcId="{583E03BC-319F-4618-87EF-EE24CCEAB2D4}" destId="{7F3B59A5-1CEB-41A1-909C-F6452D07FACA}" srcOrd="0" destOrd="0" presId="urn:microsoft.com/office/officeart/2008/layout/PictureAccentList"/>
    <dgm:cxn modelId="{149A795B-DDBD-4746-B6B5-B878F051ADBB}" type="presParOf" srcId="{7F3B59A5-1CEB-41A1-909C-F6452D07FACA}" destId="{BA5A817D-0DB2-4CAE-9479-969D804D9679}" srcOrd="0" destOrd="0" presId="urn:microsoft.com/office/officeart/2008/layout/PictureAccentList"/>
    <dgm:cxn modelId="{36F987D6-8A6F-401C-8825-5626746A5DD3}" type="presParOf" srcId="{7F3B59A5-1CEB-41A1-909C-F6452D07FACA}" destId="{B550BE3F-92A1-4F6D-9A95-9C106BBCDC4E}" srcOrd="1" destOrd="0" presId="urn:microsoft.com/office/officeart/2008/layout/PictureAccentList"/>
    <dgm:cxn modelId="{70F663F6-8B34-4C46-B13E-A7DE8ED1CEB0}" type="presParOf" srcId="{583E03BC-319F-4618-87EF-EE24CCEAB2D4}" destId="{3C6A702E-4480-4D01-B566-443093DD4821}" srcOrd="1" destOrd="0" presId="urn:microsoft.com/office/officeart/2008/layout/PictureAccentList"/>
    <dgm:cxn modelId="{D464B94A-CCB5-4D67-B50E-8BE003C02F85}" type="presParOf" srcId="{3C6A702E-4480-4D01-B566-443093DD4821}" destId="{FDB7B25F-B130-4DC0-AF9B-DC9595F3ECCC}" srcOrd="0" destOrd="0" presId="urn:microsoft.com/office/officeart/2008/layout/PictureAccentList"/>
    <dgm:cxn modelId="{BC16D9E0-7C4E-4AB6-884C-F44505DAFA4D}" type="presParOf" srcId="{3C6A702E-4480-4D01-B566-443093DD4821}" destId="{195AD686-AD08-499D-88EF-688FD1C98ECF}" srcOrd="1" destOrd="0" presId="urn:microsoft.com/office/officeart/2008/layout/PictureAccentList"/>
    <dgm:cxn modelId="{4E5C253E-B100-4913-BA27-71FD127402ED}" type="presParOf" srcId="{583E03BC-319F-4618-87EF-EE24CCEAB2D4}" destId="{A9318DE4-0CA1-464E-BAEB-5D3C922C6422}" srcOrd="2" destOrd="0" presId="urn:microsoft.com/office/officeart/2008/layout/PictureAccentList"/>
    <dgm:cxn modelId="{7508DAA5-CBC4-4F47-8057-01539C6FA03B}" type="presParOf" srcId="{A9318DE4-0CA1-464E-BAEB-5D3C922C6422}" destId="{26348F97-1CF1-4074-9A8B-C66476EFB849}" srcOrd="0" destOrd="0" presId="urn:microsoft.com/office/officeart/2008/layout/PictureAccentList"/>
    <dgm:cxn modelId="{9D79A433-DAEC-48E8-8FE6-782FF325198F}" type="presParOf" srcId="{A9318DE4-0CA1-464E-BAEB-5D3C922C6422}" destId="{AAACD01B-F5F0-4D81-A258-D37B76B3E6F3}" srcOrd="1" destOrd="0" presId="urn:microsoft.com/office/officeart/2008/layout/PictureAccentList"/>
    <dgm:cxn modelId="{67AABA68-5F1B-4987-BC85-AB4C3ACCAA2A}" type="presParOf" srcId="{583E03BC-319F-4618-87EF-EE24CCEAB2D4}" destId="{23A1DD64-51DD-486D-AF3B-1B968E6F41E2}" srcOrd="3" destOrd="0" presId="urn:microsoft.com/office/officeart/2008/layout/PictureAccentList"/>
    <dgm:cxn modelId="{F2083348-CF8E-4C6F-A78C-8362EAB71977}" type="presParOf" srcId="{23A1DD64-51DD-486D-AF3B-1B968E6F41E2}" destId="{2262AFA2-F43E-4DAB-87A7-B93E03944890}" srcOrd="0" destOrd="0" presId="urn:microsoft.com/office/officeart/2008/layout/PictureAccentList"/>
    <dgm:cxn modelId="{19615006-016E-4082-8339-1DB26D439318}" type="presParOf" srcId="{23A1DD64-51DD-486D-AF3B-1B968E6F41E2}" destId="{2A243D8B-0FB5-409F-8B5F-2AE33A18E29C}" srcOrd="1" destOrd="0" presId="urn:microsoft.com/office/officeart/2008/layout/PictureAccentList"/>
    <dgm:cxn modelId="{F713EC5E-57C5-4918-9FBB-C207E16D44B9}" type="presParOf" srcId="{583E03BC-319F-4618-87EF-EE24CCEAB2D4}" destId="{D38EFC2F-62A7-47BF-A6B1-B6A87F23BDF0}" srcOrd="4" destOrd="0" presId="urn:microsoft.com/office/officeart/2008/layout/PictureAccentList"/>
    <dgm:cxn modelId="{0AD4C876-7DA2-4DDB-80AA-B06E7E8142BF}" type="presParOf" srcId="{D38EFC2F-62A7-47BF-A6B1-B6A87F23BDF0}" destId="{F129D509-534C-4EBD-8250-8FD6B990107D}" srcOrd="0" destOrd="0" presId="urn:microsoft.com/office/officeart/2008/layout/PictureAccentList"/>
    <dgm:cxn modelId="{EC92E138-C8C8-47C8-953B-4492F82C67F5}" type="presParOf" srcId="{D38EFC2F-62A7-47BF-A6B1-B6A87F23BDF0}" destId="{627699B9-FCAB-41C6-B089-B168EB930D81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3DBB74-FB6E-4634-B5A0-69C5E9C7A0F4}" type="doc">
      <dgm:prSet loTypeId="urn:microsoft.com/office/officeart/2008/layout/PictureAccentList" loCatId="list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06D29EB8-BE1C-476D-90F1-25912648FA73}">
      <dgm:prSet phldrT="[Text]"/>
      <dgm:spPr/>
      <dgm:t>
        <a:bodyPr/>
        <a:lstStyle/>
        <a:p>
          <a:r>
            <a:rPr lang="en-IN" dirty="0"/>
            <a:t>Employee Data</a:t>
          </a:r>
        </a:p>
      </dgm:t>
    </dgm:pt>
    <dgm:pt modelId="{986C0C58-3C12-4D5D-9085-0A96CDA64845}" type="parTrans" cxnId="{6A9C7AE0-70DB-4297-95A2-EE50D6A891EC}">
      <dgm:prSet/>
      <dgm:spPr/>
      <dgm:t>
        <a:bodyPr/>
        <a:lstStyle/>
        <a:p>
          <a:endParaRPr lang="en-IN"/>
        </a:p>
      </dgm:t>
    </dgm:pt>
    <dgm:pt modelId="{40F077AC-3BFF-4F2F-8756-6466D2A40F12}" type="sibTrans" cxnId="{6A9C7AE0-70DB-4297-95A2-EE50D6A891EC}">
      <dgm:prSet/>
      <dgm:spPr/>
      <dgm:t>
        <a:bodyPr/>
        <a:lstStyle/>
        <a:p>
          <a:endParaRPr lang="en-IN"/>
        </a:p>
      </dgm:t>
    </dgm:pt>
    <dgm:pt modelId="{054C1DA9-273A-4D9A-9F57-06A178DC8121}">
      <dgm:prSet phldrT="[Text]"/>
      <dgm:spPr/>
      <dgm:t>
        <a:bodyPr/>
        <a:lstStyle/>
        <a:p>
          <a:r>
            <a:rPr lang="en-IN" dirty="0"/>
            <a:t>Jobs</a:t>
          </a:r>
        </a:p>
      </dgm:t>
    </dgm:pt>
    <dgm:pt modelId="{100CA659-5A69-4CE7-89A1-4227725987B4}" type="parTrans" cxnId="{9A2AF98D-E31B-453E-A34D-1420816F1CFD}">
      <dgm:prSet/>
      <dgm:spPr/>
      <dgm:t>
        <a:bodyPr/>
        <a:lstStyle/>
        <a:p>
          <a:endParaRPr lang="en-IN"/>
        </a:p>
      </dgm:t>
    </dgm:pt>
    <dgm:pt modelId="{C59ABE5A-6D31-412A-ABBB-98C5AA3D9B12}" type="sibTrans" cxnId="{9A2AF98D-E31B-453E-A34D-1420816F1CFD}">
      <dgm:prSet/>
      <dgm:spPr/>
      <dgm:t>
        <a:bodyPr/>
        <a:lstStyle/>
        <a:p>
          <a:endParaRPr lang="en-IN"/>
        </a:p>
      </dgm:t>
    </dgm:pt>
    <dgm:pt modelId="{F29FDCD8-F919-40F2-8F6D-FDC35AF6B778}">
      <dgm:prSet phldrT="[Text]"/>
      <dgm:spPr/>
      <dgm:t>
        <a:bodyPr/>
        <a:lstStyle/>
        <a:p>
          <a:r>
            <a:rPr lang="en-IN" dirty="0"/>
            <a:t>Number Of Employees</a:t>
          </a:r>
        </a:p>
      </dgm:t>
    </dgm:pt>
    <dgm:pt modelId="{D5C1570E-31AF-495D-BE38-E3D8526CC41A}" type="parTrans" cxnId="{5D0AE061-226B-40D8-9F4C-06C0E3C75DCC}">
      <dgm:prSet/>
      <dgm:spPr/>
      <dgm:t>
        <a:bodyPr/>
        <a:lstStyle/>
        <a:p>
          <a:endParaRPr lang="en-IN"/>
        </a:p>
      </dgm:t>
    </dgm:pt>
    <dgm:pt modelId="{E6929137-3F78-42A6-8503-327D1581C09E}" type="sibTrans" cxnId="{5D0AE061-226B-40D8-9F4C-06C0E3C75DCC}">
      <dgm:prSet/>
      <dgm:spPr/>
      <dgm:t>
        <a:bodyPr/>
        <a:lstStyle/>
        <a:p>
          <a:endParaRPr lang="en-IN"/>
        </a:p>
      </dgm:t>
    </dgm:pt>
    <dgm:pt modelId="{C27A0584-0E3A-48B6-AFA5-5E9098838F97}" type="pres">
      <dgm:prSet presAssocID="{F13DBB74-FB6E-4634-B5A0-69C5E9C7A0F4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A12FBCC2-BC83-45F0-8848-7F9CF01B4732}" type="pres">
      <dgm:prSet presAssocID="{06D29EB8-BE1C-476D-90F1-25912648FA73}" presName="root" presStyleCnt="0">
        <dgm:presLayoutVars>
          <dgm:chMax/>
          <dgm:chPref val="4"/>
        </dgm:presLayoutVars>
      </dgm:prSet>
      <dgm:spPr/>
    </dgm:pt>
    <dgm:pt modelId="{AB616652-CA09-4B62-9166-4503A3BCB946}" type="pres">
      <dgm:prSet presAssocID="{06D29EB8-BE1C-476D-90F1-25912648FA73}" presName="rootComposite" presStyleCnt="0">
        <dgm:presLayoutVars/>
      </dgm:prSet>
      <dgm:spPr/>
    </dgm:pt>
    <dgm:pt modelId="{30D1ECA2-00D9-444A-8B84-54E0B35E71D9}" type="pres">
      <dgm:prSet presAssocID="{06D29EB8-BE1C-476D-90F1-25912648FA73}" presName="rootText" presStyleLbl="node0" presStyleIdx="0" presStyleCnt="1">
        <dgm:presLayoutVars>
          <dgm:chMax/>
          <dgm:chPref val="4"/>
        </dgm:presLayoutVars>
      </dgm:prSet>
      <dgm:spPr/>
    </dgm:pt>
    <dgm:pt modelId="{84AD6B2B-4293-45DE-89C6-087971B5063D}" type="pres">
      <dgm:prSet presAssocID="{06D29EB8-BE1C-476D-90F1-25912648FA73}" presName="childShape" presStyleCnt="0">
        <dgm:presLayoutVars>
          <dgm:chMax val="0"/>
          <dgm:chPref val="0"/>
        </dgm:presLayoutVars>
      </dgm:prSet>
      <dgm:spPr/>
    </dgm:pt>
    <dgm:pt modelId="{91A7F217-7242-4502-BAF8-FDE57F21D0FE}" type="pres">
      <dgm:prSet presAssocID="{054C1DA9-273A-4D9A-9F57-06A178DC8121}" presName="childComposite" presStyleCnt="0">
        <dgm:presLayoutVars>
          <dgm:chMax val="0"/>
          <dgm:chPref val="0"/>
        </dgm:presLayoutVars>
      </dgm:prSet>
      <dgm:spPr/>
    </dgm:pt>
    <dgm:pt modelId="{8B6B0CA4-6F85-4BA0-B718-065536BB8250}" type="pres">
      <dgm:prSet presAssocID="{054C1DA9-273A-4D9A-9F57-06A178DC8121}" presName="Image" presStyleLbl="node1" presStyleIdx="0" presStyleCnt="2"/>
      <dgm:spPr/>
    </dgm:pt>
    <dgm:pt modelId="{CFD63277-C06C-4CA3-9F22-B29CF070BB05}" type="pres">
      <dgm:prSet presAssocID="{054C1DA9-273A-4D9A-9F57-06A178DC8121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4E143A6B-070E-4EFC-9E0B-7C4872A40975}" type="pres">
      <dgm:prSet presAssocID="{F29FDCD8-F919-40F2-8F6D-FDC35AF6B778}" presName="childComposite" presStyleCnt="0">
        <dgm:presLayoutVars>
          <dgm:chMax val="0"/>
          <dgm:chPref val="0"/>
        </dgm:presLayoutVars>
      </dgm:prSet>
      <dgm:spPr/>
    </dgm:pt>
    <dgm:pt modelId="{1E9473C4-7897-4081-86C7-F8AF98A72D3E}" type="pres">
      <dgm:prSet presAssocID="{F29FDCD8-F919-40F2-8F6D-FDC35AF6B778}" presName="Image" presStyleLbl="node1" presStyleIdx="1" presStyleCnt="2"/>
      <dgm:spPr/>
    </dgm:pt>
    <dgm:pt modelId="{F6608F44-727B-4CD6-9DE1-61BA2E95EB88}" type="pres">
      <dgm:prSet presAssocID="{F29FDCD8-F919-40F2-8F6D-FDC35AF6B778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8B844C04-C157-4D03-9FC5-5F8031C70E95}" type="presOf" srcId="{06D29EB8-BE1C-476D-90F1-25912648FA73}" destId="{30D1ECA2-00D9-444A-8B84-54E0B35E71D9}" srcOrd="0" destOrd="0" presId="urn:microsoft.com/office/officeart/2008/layout/PictureAccentList"/>
    <dgm:cxn modelId="{08436E24-7263-4744-BF02-D9B08D4B466A}" type="presOf" srcId="{054C1DA9-273A-4D9A-9F57-06A178DC8121}" destId="{CFD63277-C06C-4CA3-9F22-B29CF070BB05}" srcOrd="0" destOrd="0" presId="urn:microsoft.com/office/officeart/2008/layout/PictureAccentList"/>
    <dgm:cxn modelId="{5D0AE061-226B-40D8-9F4C-06C0E3C75DCC}" srcId="{06D29EB8-BE1C-476D-90F1-25912648FA73}" destId="{F29FDCD8-F919-40F2-8F6D-FDC35AF6B778}" srcOrd="1" destOrd="0" parTransId="{D5C1570E-31AF-495D-BE38-E3D8526CC41A}" sibTransId="{E6929137-3F78-42A6-8503-327D1581C09E}"/>
    <dgm:cxn modelId="{9A2AF98D-E31B-453E-A34D-1420816F1CFD}" srcId="{06D29EB8-BE1C-476D-90F1-25912648FA73}" destId="{054C1DA9-273A-4D9A-9F57-06A178DC8121}" srcOrd="0" destOrd="0" parTransId="{100CA659-5A69-4CE7-89A1-4227725987B4}" sibTransId="{C59ABE5A-6D31-412A-ABBB-98C5AA3D9B12}"/>
    <dgm:cxn modelId="{60803CBC-E328-467A-B5BA-7E5215C444AA}" type="presOf" srcId="{F13DBB74-FB6E-4634-B5A0-69C5E9C7A0F4}" destId="{C27A0584-0E3A-48B6-AFA5-5E9098838F97}" srcOrd="0" destOrd="0" presId="urn:microsoft.com/office/officeart/2008/layout/PictureAccentList"/>
    <dgm:cxn modelId="{8F708DC2-B750-4B14-898E-9EF886F304F0}" type="presOf" srcId="{F29FDCD8-F919-40F2-8F6D-FDC35AF6B778}" destId="{F6608F44-727B-4CD6-9DE1-61BA2E95EB88}" srcOrd="0" destOrd="0" presId="urn:microsoft.com/office/officeart/2008/layout/PictureAccentList"/>
    <dgm:cxn modelId="{6A9C7AE0-70DB-4297-95A2-EE50D6A891EC}" srcId="{F13DBB74-FB6E-4634-B5A0-69C5E9C7A0F4}" destId="{06D29EB8-BE1C-476D-90F1-25912648FA73}" srcOrd="0" destOrd="0" parTransId="{986C0C58-3C12-4D5D-9085-0A96CDA64845}" sibTransId="{40F077AC-3BFF-4F2F-8756-6466D2A40F12}"/>
    <dgm:cxn modelId="{2299A3C6-10B9-4ACC-B5CC-10BE4D3C0DBA}" type="presParOf" srcId="{C27A0584-0E3A-48B6-AFA5-5E9098838F97}" destId="{A12FBCC2-BC83-45F0-8848-7F9CF01B4732}" srcOrd="0" destOrd="0" presId="urn:microsoft.com/office/officeart/2008/layout/PictureAccentList"/>
    <dgm:cxn modelId="{4F427DC4-610F-4456-8F19-A8BBD07FCAB2}" type="presParOf" srcId="{A12FBCC2-BC83-45F0-8848-7F9CF01B4732}" destId="{AB616652-CA09-4B62-9166-4503A3BCB946}" srcOrd="0" destOrd="0" presId="urn:microsoft.com/office/officeart/2008/layout/PictureAccentList"/>
    <dgm:cxn modelId="{A8EBAFDD-E1F2-4D4C-80E9-FECD57ACC434}" type="presParOf" srcId="{AB616652-CA09-4B62-9166-4503A3BCB946}" destId="{30D1ECA2-00D9-444A-8B84-54E0B35E71D9}" srcOrd="0" destOrd="0" presId="urn:microsoft.com/office/officeart/2008/layout/PictureAccentList"/>
    <dgm:cxn modelId="{DF437C89-CE7F-4B9B-9ED5-0B5882AB300A}" type="presParOf" srcId="{A12FBCC2-BC83-45F0-8848-7F9CF01B4732}" destId="{84AD6B2B-4293-45DE-89C6-087971B5063D}" srcOrd="1" destOrd="0" presId="urn:microsoft.com/office/officeart/2008/layout/PictureAccentList"/>
    <dgm:cxn modelId="{2F2B9E7C-E590-46D3-A33A-FBE48DA7D6C3}" type="presParOf" srcId="{84AD6B2B-4293-45DE-89C6-087971B5063D}" destId="{91A7F217-7242-4502-BAF8-FDE57F21D0FE}" srcOrd="0" destOrd="0" presId="urn:microsoft.com/office/officeart/2008/layout/PictureAccentList"/>
    <dgm:cxn modelId="{AF041F54-F429-4731-9D09-AD16F7B6BD01}" type="presParOf" srcId="{91A7F217-7242-4502-BAF8-FDE57F21D0FE}" destId="{8B6B0CA4-6F85-4BA0-B718-065536BB8250}" srcOrd="0" destOrd="0" presId="urn:microsoft.com/office/officeart/2008/layout/PictureAccentList"/>
    <dgm:cxn modelId="{3050072D-6B72-4154-8508-FD2EE7F17393}" type="presParOf" srcId="{91A7F217-7242-4502-BAF8-FDE57F21D0FE}" destId="{CFD63277-C06C-4CA3-9F22-B29CF070BB05}" srcOrd="1" destOrd="0" presId="urn:microsoft.com/office/officeart/2008/layout/PictureAccentList"/>
    <dgm:cxn modelId="{FEBE83F8-19F9-48DF-ACAD-32AE7D66A661}" type="presParOf" srcId="{84AD6B2B-4293-45DE-89C6-087971B5063D}" destId="{4E143A6B-070E-4EFC-9E0B-7C4872A40975}" srcOrd="1" destOrd="0" presId="urn:microsoft.com/office/officeart/2008/layout/PictureAccentList"/>
    <dgm:cxn modelId="{E0808D90-2419-4CFC-8806-53060CA2B3F8}" type="presParOf" srcId="{4E143A6B-070E-4EFC-9E0B-7C4872A40975}" destId="{1E9473C4-7897-4081-86C7-F8AF98A72D3E}" srcOrd="0" destOrd="0" presId="urn:microsoft.com/office/officeart/2008/layout/PictureAccentList"/>
    <dgm:cxn modelId="{487F2222-EE42-4D9B-86BB-9F655B5E6D4B}" type="presParOf" srcId="{4E143A6B-070E-4EFC-9E0B-7C4872A40975}" destId="{F6608F44-727B-4CD6-9DE1-61BA2E95EB88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C98289-315E-43FA-BD6D-276FCFCAD471}" type="doc">
      <dgm:prSet loTypeId="urn:microsoft.com/office/officeart/2008/layout/PictureAccentList" loCatId="list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35A35CCE-5550-4ADE-8679-BF11DBB9882B}">
      <dgm:prSet phldrT="[Text]"/>
      <dgm:spPr/>
      <dgm:t>
        <a:bodyPr/>
        <a:lstStyle/>
        <a:p>
          <a:r>
            <a:rPr lang="en-IN" dirty="0"/>
            <a:t>Fabric data</a:t>
          </a:r>
        </a:p>
      </dgm:t>
    </dgm:pt>
    <dgm:pt modelId="{2233D91F-E8B4-400C-8DCC-0197E5F82131}" type="parTrans" cxnId="{DE73F18A-00FA-470D-8960-FCFADD4716F9}">
      <dgm:prSet/>
      <dgm:spPr/>
      <dgm:t>
        <a:bodyPr/>
        <a:lstStyle/>
        <a:p>
          <a:endParaRPr lang="en-IN"/>
        </a:p>
      </dgm:t>
    </dgm:pt>
    <dgm:pt modelId="{5162FFEB-3051-47C2-8FC4-60C2EAE02C3A}" type="sibTrans" cxnId="{DE73F18A-00FA-470D-8960-FCFADD4716F9}">
      <dgm:prSet/>
      <dgm:spPr/>
      <dgm:t>
        <a:bodyPr/>
        <a:lstStyle/>
        <a:p>
          <a:endParaRPr lang="en-IN"/>
        </a:p>
      </dgm:t>
    </dgm:pt>
    <dgm:pt modelId="{E5D2D2C8-337A-40E1-B91B-362A98305E75}">
      <dgm:prSet phldrT="[Text]"/>
      <dgm:spPr/>
      <dgm:t>
        <a:bodyPr/>
        <a:lstStyle/>
        <a:p>
          <a:r>
            <a:rPr lang="en-IN" dirty="0"/>
            <a:t>Material</a:t>
          </a:r>
        </a:p>
      </dgm:t>
    </dgm:pt>
    <dgm:pt modelId="{4D35A8B5-2AE0-455B-8A36-82BFBE46EF9A}" type="parTrans" cxnId="{6F603CA9-D9EC-4527-918F-D41854C5B4D6}">
      <dgm:prSet/>
      <dgm:spPr/>
      <dgm:t>
        <a:bodyPr/>
        <a:lstStyle/>
        <a:p>
          <a:endParaRPr lang="en-IN"/>
        </a:p>
      </dgm:t>
    </dgm:pt>
    <dgm:pt modelId="{5DCFEED5-8D99-42CF-B3B5-58ED678679BE}" type="sibTrans" cxnId="{6F603CA9-D9EC-4527-918F-D41854C5B4D6}">
      <dgm:prSet/>
      <dgm:spPr/>
      <dgm:t>
        <a:bodyPr/>
        <a:lstStyle/>
        <a:p>
          <a:endParaRPr lang="en-IN"/>
        </a:p>
      </dgm:t>
    </dgm:pt>
    <dgm:pt modelId="{B3B7A89A-7EDC-4DBA-8387-0607BB021DA8}">
      <dgm:prSet phldrT="[Text]"/>
      <dgm:spPr/>
      <dgm:t>
        <a:bodyPr/>
        <a:lstStyle/>
        <a:p>
          <a:r>
            <a:rPr lang="en-IN" dirty="0"/>
            <a:t>Price Range</a:t>
          </a:r>
        </a:p>
      </dgm:t>
    </dgm:pt>
    <dgm:pt modelId="{85829D29-7EFD-4531-8F72-FE9AD848ED3D}" type="parTrans" cxnId="{54E1A6AB-863F-43B0-9430-D40ACCC77CF0}">
      <dgm:prSet/>
      <dgm:spPr/>
      <dgm:t>
        <a:bodyPr/>
        <a:lstStyle/>
        <a:p>
          <a:endParaRPr lang="en-IN"/>
        </a:p>
      </dgm:t>
    </dgm:pt>
    <dgm:pt modelId="{5CFADD96-29E8-40C4-AB9F-A46FCFFE69F5}" type="sibTrans" cxnId="{54E1A6AB-863F-43B0-9430-D40ACCC77CF0}">
      <dgm:prSet/>
      <dgm:spPr/>
      <dgm:t>
        <a:bodyPr/>
        <a:lstStyle/>
        <a:p>
          <a:endParaRPr lang="en-IN"/>
        </a:p>
      </dgm:t>
    </dgm:pt>
    <dgm:pt modelId="{0361055A-3B42-45BA-B7C4-8F80FE501DA3}" type="pres">
      <dgm:prSet presAssocID="{4CC98289-315E-43FA-BD6D-276FCFCAD471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FF99CC69-4291-4912-9247-0C2DCE475BDA}" type="pres">
      <dgm:prSet presAssocID="{35A35CCE-5550-4ADE-8679-BF11DBB9882B}" presName="root" presStyleCnt="0">
        <dgm:presLayoutVars>
          <dgm:chMax/>
          <dgm:chPref val="4"/>
        </dgm:presLayoutVars>
      </dgm:prSet>
      <dgm:spPr/>
    </dgm:pt>
    <dgm:pt modelId="{3B0490D3-342F-46C6-B0EE-AF10480925CA}" type="pres">
      <dgm:prSet presAssocID="{35A35CCE-5550-4ADE-8679-BF11DBB9882B}" presName="rootComposite" presStyleCnt="0">
        <dgm:presLayoutVars/>
      </dgm:prSet>
      <dgm:spPr/>
    </dgm:pt>
    <dgm:pt modelId="{12859026-E36C-4151-9A02-74216936099D}" type="pres">
      <dgm:prSet presAssocID="{35A35CCE-5550-4ADE-8679-BF11DBB9882B}" presName="rootText" presStyleLbl="node0" presStyleIdx="0" presStyleCnt="1">
        <dgm:presLayoutVars>
          <dgm:chMax/>
          <dgm:chPref val="4"/>
        </dgm:presLayoutVars>
      </dgm:prSet>
      <dgm:spPr/>
    </dgm:pt>
    <dgm:pt modelId="{AB1C2DEF-899D-45C3-BC7C-358E24DC55C7}" type="pres">
      <dgm:prSet presAssocID="{35A35CCE-5550-4ADE-8679-BF11DBB9882B}" presName="childShape" presStyleCnt="0">
        <dgm:presLayoutVars>
          <dgm:chMax val="0"/>
          <dgm:chPref val="0"/>
        </dgm:presLayoutVars>
      </dgm:prSet>
      <dgm:spPr/>
    </dgm:pt>
    <dgm:pt modelId="{B821F0ED-BB56-4FD5-9561-60618F341AD9}" type="pres">
      <dgm:prSet presAssocID="{E5D2D2C8-337A-40E1-B91B-362A98305E75}" presName="childComposite" presStyleCnt="0">
        <dgm:presLayoutVars>
          <dgm:chMax val="0"/>
          <dgm:chPref val="0"/>
        </dgm:presLayoutVars>
      </dgm:prSet>
      <dgm:spPr/>
    </dgm:pt>
    <dgm:pt modelId="{9268A966-3628-497F-A8AC-5FD557DCD440}" type="pres">
      <dgm:prSet presAssocID="{E5D2D2C8-337A-40E1-B91B-362A98305E75}" presName="Image" presStyleLbl="node1" presStyleIdx="0" presStyleCnt="2"/>
      <dgm:spPr/>
    </dgm:pt>
    <dgm:pt modelId="{D1633B2D-882A-4C5F-848B-1CB7254A6766}" type="pres">
      <dgm:prSet presAssocID="{E5D2D2C8-337A-40E1-B91B-362A98305E75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C1291221-86BF-4516-A236-720E668883CF}" type="pres">
      <dgm:prSet presAssocID="{B3B7A89A-7EDC-4DBA-8387-0607BB021DA8}" presName="childComposite" presStyleCnt="0">
        <dgm:presLayoutVars>
          <dgm:chMax val="0"/>
          <dgm:chPref val="0"/>
        </dgm:presLayoutVars>
      </dgm:prSet>
      <dgm:spPr/>
    </dgm:pt>
    <dgm:pt modelId="{579177C2-BA49-4F11-AEBA-7DD746E90EA4}" type="pres">
      <dgm:prSet presAssocID="{B3B7A89A-7EDC-4DBA-8387-0607BB021DA8}" presName="Image" presStyleLbl="node1" presStyleIdx="1" presStyleCnt="2"/>
      <dgm:spPr/>
    </dgm:pt>
    <dgm:pt modelId="{E77EEC25-4161-4ADC-8F03-062C75763932}" type="pres">
      <dgm:prSet presAssocID="{B3B7A89A-7EDC-4DBA-8387-0607BB021DA8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123AC522-1704-4BFB-890A-3B4443AD07D8}" type="presOf" srcId="{E5D2D2C8-337A-40E1-B91B-362A98305E75}" destId="{D1633B2D-882A-4C5F-848B-1CB7254A6766}" srcOrd="0" destOrd="0" presId="urn:microsoft.com/office/officeart/2008/layout/PictureAccentList"/>
    <dgm:cxn modelId="{33542C83-52B7-4CA9-82F2-AC249C33DEE8}" type="presOf" srcId="{4CC98289-315E-43FA-BD6D-276FCFCAD471}" destId="{0361055A-3B42-45BA-B7C4-8F80FE501DA3}" srcOrd="0" destOrd="0" presId="urn:microsoft.com/office/officeart/2008/layout/PictureAccentList"/>
    <dgm:cxn modelId="{DE73F18A-00FA-470D-8960-FCFADD4716F9}" srcId="{4CC98289-315E-43FA-BD6D-276FCFCAD471}" destId="{35A35CCE-5550-4ADE-8679-BF11DBB9882B}" srcOrd="0" destOrd="0" parTransId="{2233D91F-E8B4-400C-8DCC-0197E5F82131}" sibTransId="{5162FFEB-3051-47C2-8FC4-60C2EAE02C3A}"/>
    <dgm:cxn modelId="{754D9997-7CA2-4DC5-A47B-A93DA5E88B38}" type="presOf" srcId="{B3B7A89A-7EDC-4DBA-8387-0607BB021DA8}" destId="{E77EEC25-4161-4ADC-8F03-062C75763932}" srcOrd="0" destOrd="0" presId="urn:microsoft.com/office/officeart/2008/layout/PictureAccentList"/>
    <dgm:cxn modelId="{AB2832A6-DAC3-474E-8CFE-CE5B2D72498F}" type="presOf" srcId="{35A35CCE-5550-4ADE-8679-BF11DBB9882B}" destId="{12859026-E36C-4151-9A02-74216936099D}" srcOrd="0" destOrd="0" presId="urn:microsoft.com/office/officeart/2008/layout/PictureAccentList"/>
    <dgm:cxn modelId="{6F603CA9-D9EC-4527-918F-D41854C5B4D6}" srcId="{35A35CCE-5550-4ADE-8679-BF11DBB9882B}" destId="{E5D2D2C8-337A-40E1-B91B-362A98305E75}" srcOrd="0" destOrd="0" parTransId="{4D35A8B5-2AE0-455B-8A36-82BFBE46EF9A}" sibTransId="{5DCFEED5-8D99-42CF-B3B5-58ED678679BE}"/>
    <dgm:cxn modelId="{54E1A6AB-863F-43B0-9430-D40ACCC77CF0}" srcId="{35A35CCE-5550-4ADE-8679-BF11DBB9882B}" destId="{B3B7A89A-7EDC-4DBA-8387-0607BB021DA8}" srcOrd="1" destOrd="0" parTransId="{85829D29-7EFD-4531-8F72-FE9AD848ED3D}" sibTransId="{5CFADD96-29E8-40C4-AB9F-A46FCFFE69F5}"/>
    <dgm:cxn modelId="{0740201D-B9DE-40A7-B212-EAF266231216}" type="presParOf" srcId="{0361055A-3B42-45BA-B7C4-8F80FE501DA3}" destId="{FF99CC69-4291-4912-9247-0C2DCE475BDA}" srcOrd="0" destOrd="0" presId="urn:microsoft.com/office/officeart/2008/layout/PictureAccentList"/>
    <dgm:cxn modelId="{5D39EAF4-4D4F-487E-ADFB-17AB2B423A83}" type="presParOf" srcId="{FF99CC69-4291-4912-9247-0C2DCE475BDA}" destId="{3B0490D3-342F-46C6-B0EE-AF10480925CA}" srcOrd="0" destOrd="0" presId="urn:microsoft.com/office/officeart/2008/layout/PictureAccentList"/>
    <dgm:cxn modelId="{905D7192-B8BE-4139-BAAF-71D839329052}" type="presParOf" srcId="{3B0490D3-342F-46C6-B0EE-AF10480925CA}" destId="{12859026-E36C-4151-9A02-74216936099D}" srcOrd="0" destOrd="0" presId="urn:microsoft.com/office/officeart/2008/layout/PictureAccentList"/>
    <dgm:cxn modelId="{1928F375-01A7-42E4-B26D-ACA1C007F981}" type="presParOf" srcId="{FF99CC69-4291-4912-9247-0C2DCE475BDA}" destId="{AB1C2DEF-899D-45C3-BC7C-358E24DC55C7}" srcOrd="1" destOrd="0" presId="urn:microsoft.com/office/officeart/2008/layout/PictureAccentList"/>
    <dgm:cxn modelId="{2AF465AC-C9F3-4713-AC21-6278EEB7207A}" type="presParOf" srcId="{AB1C2DEF-899D-45C3-BC7C-358E24DC55C7}" destId="{B821F0ED-BB56-4FD5-9561-60618F341AD9}" srcOrd="0" destOrd="0" presId="urn:microsoft.com/office/officeart/2008/layout/PictureAccentList"/>
    <dgm:cxn modelId="{0DF7B471-5944-4835-94AB-53B7B370EAE9}" type="presParOf" srcId="{B821F0ED-BB56-4FD5-9561-60618F341AD9}" destId="{9268A966-3628-497F-A8AC-5FD557DCD440}" srcOrd="0" destOrd="0" presId="urn:microsoft.com/office/officeart/2008/layout/PictureAccentList"/>
    <dgm:cxn modelId="{3FD8CFA6-C0E1-4EFB-BE0F-ACFD23B88072}" type="presParOf" srcId="{B821F0ED-BB56-4FD5-9561-60618F341AD9}" destId="{D1633B2D-882A-4C5F-848B-1CB7254A6766}" srcOrd="1" destOrd="0" presId="urn:microsoft.com/office/officeart/2008/layout/PictureAccentList"/>
    <dgm:cxn modelId="{C7236537-0D47-4962-9BDC-BAF27445E5BE}" type="presParOf" srcId="{AB1C2DEF-899D-45C3-BC7C-358E24DC55C7}" destId="{C1291221-86BF-4516-A236-720E668883CF}" srcOrd="1" destOrd="0" presId="urn:microsoft.com/office/officeart/2008/layout/PictureAccentList"/>
    <dgm:cxn modelId="{D47EBA86-2F19-4D94-A9D8-B99245E647C3}" type="presParOf" srcId="{C1291221-86BF-4516-A236-720E668883CF}" destId="{579177C2-BA49-4F11-AEBA-7DD746E90EA4}" srcOrd="0" destOrd="0" presId="urn:microsoft.com/office/officeart/2008/layout/PictureAccentList"/>
    <dgm:cxn modelId="{537FD3F3-BC0A-494F-8240-14DF598B9D71}" type="presParOf" srcId="{C1291221-86BF-4516-A236-720E668883CF}" destId="{E77EEC25-4161-4ADC-8F03-062C7576393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EE4B03-4C21-4950-879D-A3999D2ADB98}" type="doc">
      <dgm:prSet loTypeId="urn:microsoft.com/office/officeart/2008/layout/AlternatingHexagons" loCatId="list" qsTypeId="urn:microsoft.com/office/officeart/2005/8/quickstyle/3d6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F029C10-BCD8-4489-AAE0-B442761EEA3D}">
      <dgm:prSet phldrT="[Text]"/>
      <dgm:spPr/>
      <dgm:t>
        <a:bodyPr/>
        <a:lstStyle/>
        <a:p>
          <a:r>
            <a:rPr lang="en-IN" dirty="0"/>
            <a:t>Data Preprocessing</a:t>
          </a:r>
        </a:p>
      </dgm:t>
    </dgm:pt>
    <dgm:pt modelId="{3A4F6B03-B42A-479E-8DA2-8F20E9EDF546}" type="parTrans" cxnId="{E0DB70ED-22F8-46EF-ABD5-EE850290A75E}">
      <dgm:prSet/>
      <dgm:spPr/>
      <dgm:t>
        <a:bodyPr/>
        <a:lstStyle/>
        <a:p>
          <a:endParaRPr lang="en-IN"/>
        </a:p>
      </dgm:t>
    </dgm:pt>
    <dgm:pt modelId="{FD9851D0-F3B3-4DA4-BBB8-1E0BD5720F2A}" type="sibTrans" cxnId="{E0DB70ED-22F8-46EF-ABD5-EE850290A75E}">
      <dgm:prSet/>
      <dgm:spPr/>
      <dgm:t>
        <a:bodyPr/>
        <a:lstStyle/>
        <a:p>
          <a:endParaRPr lang="en-IN"/>
        </a:p>
      </dgm:t>
    </dgm:pt>
    <dgm:pt modelId="{49993F1F-7A49-4C7B-A06B-EF9DF79BCAB7}">
      <dgm:prSet phldrT="[Text]"/>
      <dgm:spPr/>
      <dgm:t>
        <a:bodyPr/>
        <a:lstStyle/>
        <a:p>
          <a:r>
            <a:rPr lang="en-IN" dirty="0"/>
            <a:t>Cleaning the data</a:t>
          </a:r>
        </a:p>
      </dgm:t>
    </dgm:pt>
    <dgm:pt modelId="{9E03ABEA-502E-47B3-868B-187DBDE9E224}" type="parTrans" cxnId="{E7F54F1E-E5E9-4835-9584-94EED679E45C}">
      <dgm:prSet/>
      <dgm:spPr/>
      <dgm:t>
        <a:bodyPr/>
        <a:lstStyle/>
        <a:p>
          <a:endParaRPr lang="en-IN"/>
        </a:p>
      </dgm:t>
    </dgm:pt>
    <dgm:pt modelId="{AD9C896A-2478-422C-BB6F-436FBB4C6B70}" type="sibTrans" cxnId="{E7F54F1E-E5E9-4835-9584-94EED679E45C}">
      <dgm:prSet/>
      <dgm:spPr/>
      <dgm:t>
        <a:bodyPr/>
        <a:lstStyle/>
        <a:p>
          <a:endParaRPr lang="en-IN"/>
        </a:p>
      </dgm:t>
    </dgm:pt>
    <dgm:pt modelId="{A46219D4-B42A-497F-8CBE-DE01E9A99CA7}">
      <dgm:prSet phldrT="[Text]"/>
      <dgm:spPr/>
      <dgm:t>
        <a:bodyPr/>
        <a:lstStyle/>
        <a:p>
          <a:r>
            <a:rPr lang="en-IN" dirty="0"/>
            <a:t>Model Building</a:t>
          </a:r>
        </a:p>
      </dgm:t>
    </dgm:pt>
    <dgm:pt modelId="{0F1EDF94-5C23-42F0-A60B-712282B4553B}" type="parTrans" cxnId="{B5F01DDB-987D-429A-9529-8A731C74E2DF}">
      <dgm:prSet/>
      <dgm:spPr/>
      <dgm:t>
        <a:bodyPr/>
        <a:lstStyle/>
        <a:p>
          <a:endParaRPr lang="en-IN"/>
        </a:p>
      </dgm:t>
    </dgm:pt>
    <dgm:pt modelId="{C280A2A4-4231-4DC7-B451-13CF18A87AD1}" type="sibTrans" cxnId="{B5F01DDB-987D-429A-9529-8A731C74E2DF}">
      <dgm:prSet/>
      <dgm:spPr/>
      <dgm:t>
        <a:bodyPr/>
        <a:lstStyle/>
        <a:p>
          <a:endParaRPr lang="en-IN"/>
        </a:p>
      </dgm:t>
    </dgm:pt>
    <dgm:pt modelId="{912CF092-4507-41DD-8D05-A420BBDCE22F}">
      <dgm:prSet phldrT="[Text]"/>
      <dgm:spPr/>
      <dgm:t>
        <a:bodyPr/>
        <a:lstStyle/>
        <a:p>
          <a:r>
            <a:rPr lang="en-IN" dirty="0"/>
            <a:t>Selecting the best performing models based on evaluation metric</a:t>
          </a:r>
        </a:p>
      </dgm:t>
    </dgm:pt>
    <dgm:pt modelId="{C77B2DF5-F7BF-435B-96FC-A31B97C1E1F1}" type="parTrans" cxnId="{20213D51-C420-4D92-8E89-7EFE43A900FF}">
      <dgm:prSet/>
      <dgm:spPr/>
      <dgm:t>
        <a:bodyPr/>
        <a:lstStyle/>
        <a:p>
          <a:endParaRPr lang="en-IN"/>
        </a:p>
      </dgm:t>
    </dgm:pt>
    <dgm:pt modelId="{A4D0821D-CF2A-4F0F-8E55-44D3CCE89843}" type="sibTrans" cxnId="{20213D51-C420-4D92-8E89-7EFE43A900FF}">
      <dgm:prSet/>
      <dgm:spPr/>
      <dgm:t>
        <a:bodyPr/>
        <a:lstStyle/>
        <a:p>
          <a:endParaRPr lang="en-IN"/>
        </a:p>
      </dgm:t>
    </dgm:pt>
    <dgm:pt modelId="{556DCDA5-A7D0-43D3-A98A-03FBF5ED0821}">
      <dgm:prSet phldrT="[Text]"/>
      <dgm:spPr/>
      <dgm:t>
        <a:bodyPr/>
        <a:lstStyle/>
        <a:p>
          <a:r>
            <a:rPr lang="en-IN" dirty="0"/>
            <a:t>Model Evaluation</a:t>
          </a:r>
        </a:p>
      </dgm:t>
    </dgm:pt>
    <dgm:pt modelId="{0E2380F9-ED60-42C4-A2C2-11C216638618}" type="parTrans" cxnId="{0CAF0381-2F23-4630-A9CE-669CBE3B20EC}">
      <dgm:prSet/>
      <dgm:spPr/>
      <dgm:t>
        <a:bodyPr/>
        <a:lstStyle/>
        <a:p>
          <a:endParaRPr lang="en-IN"/>
        </a:p>
      </dgm:t>
    </dgm:pt>
    <dgm:pt modelId="{FEDD341F-0D77-41DE-871D-DBF28C8A43FA}" type="sibTrans" cxnId="{0CAF0381-2F23-4630-A9CE-669CBE3B20EC}">
      <dgm:prSet/>
      <dgm:spPr/>
      <dgm:t>
        <a:bodyPr/>
        <a:lstStyle/>
        <a:p>
          <a:endParaRPr lang="en-IN"/>
        </a:p>
      </dgm:t>
    </dgm:pt>
    <dgm:pt modelId="{1C654C20-B8A6-4F95-9BAB-394548172EBD}">
      <dgm:prSet phldrT="[Text]"/>
      <dgm:spPr/>
      <dgm:t>
        <a:bodyPr/>
        <a:lstStyle/>
        <a:p>
          <a:r>
            <a:rPr lang="en-IN" dirty="0"/>
            <a:t>Plotting Graphs like Residual Plots, Feature Importance Plots and Sales Prediction Plot</a:t>
          </a:r>
        </a:p>
      </dgm:t>
    </dgm:pt>
    <dgm:pt modelId="{C1B187B3-0228-41FB-A819-48DABAD6048E}" type="parTrans" cxnId="{645A8441-102E-483A-A4A8-8DB6D5328E58}">
      <dgm:prSet/>
      <dgm:spPr/>
      <dgm:t>
        <a:bodyPr/>
        <a:lstStyle/>
        <a:p>
          <a:endParaRPr lang="en-IN"/>
        </a:p>
      </dgm:t>
    </dgm:pt>
    <dgm:pt modelId="{BB18E295-A626-442C-90FD-0AFBE003FB6B}" type="sibTrans" cxnId="{645A8441-102E-483A-A4A8-8DB6D5328E58}">
      <dgm:prSet/>
      <dgm:spPr/>
      <dgm:t>
        <a:bodyPr/>
        <a:lstStyle/>
        <a:p>
          <a:endParaRPr lang="en-IN"/>
        </a:p>
      </dgm:t>
    </dgm:pt>
    <dgm:pt modelId="{9B50189C-61E1-4352-8560-180139748BF2}">
      <dgm:prSet phldrT="[Text]"/>
      <dgm:spPr/>
      <dgm:t>
        <a:bodyPr/>
        <a:lstStyle/>
        <a:p>
          <a:r>
            <a:rPr lang="en-IN" dirty="0"/>
            <a:t>Understanding the Data Distribution</a:t>
          </a:r>
        </a:p>
      </dgm:t>
    </dgm:pt>
    <dgm:pt modelId="{8F539126-843D-4419-9FDC-4E1586FA034D}" type="parTrans" cxnId="{46F626F9-A5CA-464B-82BD-610C4C07E959}">
      <dgm:prSet/>
      <dgm:spPr/>
      <dgm:t>
        <a:bodyPr/>
        <a:lstStyle/>
        <a:p>
          <a:endParaRPr lang="en-IN"/>
        </a:p>
      </dgm:t>
    </dgm:pt>
    <dgm:pt modelId="{EEBA2243-33C3-41D4-89DB-45C11C0E59C9}" type="sibTrans" cxnId="{46F626F9-A5CA-464B-82BD-610C4C07E959}">
      <dgm:prSet/>
      <dgm:spPr/>
      <dgm:t>
        <a:bodyPr/>
        <a:lstStyle/>
        <a:p>
          <a:endParaRPr lang="en-IN"/>
        </a:p>
      </dgm:t>
    </dgm:pt>
    <dgm:pt modelId="{4934E73C-EC7F-4A42-A31B-2B964BC6F851}">
      <dgm:prSet phldrT="[Text]"/>
      <dgm:spPr/>
      <dgm:t>
        <a:bodyPr/>
        <a:lstStyle/>
        <a:p>
          <a:r>
            <a:rPr lang="en-IN" dirty="0"/>
            <a:t>Creating Interactive Features</a:t>
          </a:r>
        </a:p>
      </dgm:t>
    </dgm:pt>
    <dgm:pt modelId="{531B0659-FBC5-40A3-B041-F0CD4C1F298C}" type="parTrans" cxnId="{DD6A49E6-DE0D-4CB9-B040-F56ADC08B0AD}">
      <dgm:prSet/>
      <dgm:spPr/>
      <dgm:t>
        <a:bodyPr/>
        <a:lstStyle/>
        <a:p>
          <a:endParaRPr lang="en-IN"/>
        </a:p>
      </dgm:t>
    </dgm:pt>
    <dgm:pt modelId="{591A278E-18CF-4DCB-ADF1-A633ACEAA15F}" type="sibTrans" cxnId="{DD6A49E6-DE0D-4CB9-B040-F56ADC08B0AD}">
      <dgm:prSet/>
      <dgm:spPr/>
      <dgm:t>
        <a:bodyPr/>
        <a:lstStyle/>
        <a:p>
          <a:endParaRPr lang="en-IN"/>
        </a:p>
      </dgm:t>
    </dgm:pt>
    <dgm:pt modelId="{547473C6-908C-478D-9871-33CCD5606A5C}">
      <dgm:prSet phldrT="[Text]"/>
      <dgm:spPr/>
      <dgm:t>
        <a:bodyPr/>
        <a:lstStyle/>
        <a:p>
          <a:r>
            <a:rPr lang="en-IN" dirty="0"/>
            <a:t>Hyperparameter Tuning the best models</a:t>
          </a:r>
        </a:p>
      </dgm:t>
    </dgm:pt>
    <dgm:pt modelId="{ABD946D5-F7B9-4B77-B4EE-FA10E71AF6C7}" type="parTrans" cxnId="{EDEDE2D8-D35A-4518-A577-07606990ECA6}">
      <dgm:prSet/>
      <dgm:spPr/>
      <dgm:t>
        <a:bodyPr/>
        <a:lstStyle/>
        <a:p>
          <a:endParaRPr lang="en-IN"/>
        </a:p>
      </dgm:t>
    </dgm:pt>
    <dgm:pt modelId="{2A0E4B98-9610-4111-838C-B30E8BEC4186}" type="sibTrans" cxnId="{EDEDE2D8-D35A-4518-A577-07606990ECA6}">
      <dgm:prSet/>
      <dgm:spPr/>
      <dgm:t>
        <a:bodyPr/>
        <a:lstStyle/>
        <a:p>
          <a:endParaRPr lang="en-IN"/>
        </a:p>
      </dgm:t>
    </dgm:pt>
    <dgm:pt modelId="{41A170DC-4142-4DB5-A6FD-5FA8BAB776ED}" type="pres">
      <dgm:prSet presAssocID="{4EEE4B03-4C21-4950-879D-A3999D2ADB98}" presName="Name0" presStyleCnt="0">
        <dgm:presLayoutVars>
          <dgm:chMax/>
          <dgm:chPref/>
          <dgm:dir/>
          <dgm:animLvl val="lvl"/>
        </dgm:presLayoutVars>
      </dgm:prSet>
      <dgm:spPr/>
    </dgm:pt>
    <dgm:pt modelId="{9281BD3C-906E-4AA3-A670-9D72B79AB881}" type="pres">
      <dgm:prSet presAssocID="{8F029C10-BCD8-4489-AAE0-B442761EEA3D}" presName="composite" presStyleCnt="0"/>
      <dgm:spPr/>
    </dgm:pt>
    <dgm:pt modelId="{F42317AA-2D93-4FA7-A27F-4E1464E7F366}" type="pres">
      <dgm:prSet presAssocID="{8F029C10-BCD8-4489-AAE0-B442761EEA3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8AF7B59F-E0AC-4C08-886B-D0264BF4793D}" type="pres">
      <dgm:prSet presAssocID="{8F029C10-BCD8-4489-AAE0-B442761EEA3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99EEE61-0A5C-4CF5-BB46-78570926CEAA}" type="pres">
      <dgm:prSet presAssocID="{8F029C10-BCD8-4489-AAE0-B442761EEA3D}" presName="BalanceSpacing" presStyleCnt="0"/>
      <dgm:spPr/>
    </dgm:pt>
    <dgm:pt modelId="{5A337DFB-63DC-4849-B54C-CFEA0603DD57}" type="pres">
      <dgm:prSet presAssocID="{8F029C10-BCD8-4489-AAE0-B442761EEA3D}" presName="BalanceSpacing1" presStyleCnt="0"/>
      <dgm:spPr/>
    </dgm:pt>
    <dgm:pt modelId="{F88F1A8F-8FCA-46DB-B901-0E90296ECDF4}" type="pres">
      <dgm:prSet presAssocID="{FD9851D0-F3B3-4DA4-BBB8-1E0BD5720F2A}" presName="Accent1Text" presStyleLbl="node1" presStyleIdx="1" presStyleCnt="6"/>
      <dgm:spPr/>
    </dgm:pt>
    <dgm:pt modelId="{DE0EF4EB-F929-4191-9B3F-43D8DF4ACC5C}" type="pres">
      <dgm:prSet presAssocID="{FD9851D0-F3B3-4DA4-BBB8-1E0BD5720F2A}" presName="spaceBetweenRectangles" presStyleCnt="0"/>
      <dgm:spPr/>
    </dgm:pt>
    <dgm:pt modelId="{A731864C-886D-43FA-88A0-3EC4F6CF514D}" type="pres">
      <dgm:prSet presAssocID="{A46219D4-B42A-497F-8CBE-DE01E9A99CA7}" presName="composite" presStyleCnt="0"/>
      <dgm:spPr/>
    </dgm:pt>
    <dgm:pt modelId="{43ADB5C9-F8B4-4425-826F-D52389DF084C}" type="pres">
      <dgm:prSet presAssocID="{A46219D4-B42A-497F-8CBE-DE01E9A99CA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E288FAEF-6F72-4334-A6AD-2765B1781CAD}" type="pres">
      <dgm:prSet presAssocID="{A46219D4-B42A-497F-8CBE-DE01E9A99CA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1F0745B-AAFA-4513-B7E9-2672B4EB3092}" type="pres">
      <dgm:prSet presAssocID="{A46219D4-B42A-497F-8CBE-DE01E9A99CA7}" presName="BalanceSpacing" presStyleCnt="0"/>
      <dgm:spPr/>
    </dgm:pt>
    <dgm:pt modelId="{47F4845F-3740-408A-ABA0-78DE92FE3DEA}" type="pres">
      <dgm:prSet presAssocID="{A46219D4-B42A-497F-8CBE-DE01E9A99CA7}" presName="BalanceSpacing1" presStyleCnt="0"/>
      <dgm:spPr/>
    </dgm:pt>
    <dgm:pt modelId="{28E1C505-5026-470A-815C-E6A38C4FF8E9}" type="pres">
      <dgm:prSet presAssocID="{C280A2A4-4231-4DC7-B451-13CF18A87AD1}" presName="Accent1Text" presStyleLbl="node1" presStyleIdx="3" presStyleCnt="6"/>
      <dgm:spPr/>
    </dgm:pt>
    <dgm:pt modelId="{E5139437-04EA-4B2E-8309-A62AE16C2627}" type="pres">
      <dgm:prSet presAssocID="{C280A2A4-4231-4DC7-B451-13CF18A87AD1}" presName="spaceBetweenRectangles" presStyleCnt="0"/>
      <dgm:spPr/>
    </dgm:pt>
    <dgm:pt modelId="{C4FEA4AB-5E82-43DF-AACF-E50738A364D0}" type="pres">
      <dgm:prSet presAssocID="{556DCDA5-A7D0-43D3-A98A-03FBF5ED0821}" presName="composite" presStyleCnt="0"/>
      <dgm:spPr/>
    </dgm:pt>
    <dgm:pt modelId="{F0E284FA-DE89-4F2C-817E-FCEDC368F254}" type="pres">
      <dgm:prSet presAssocID="{556DCDA5-A7D0-43D3-A98A-03FBF5ED082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64B6859-75F7-4AE1-B6C5-D74825B42268}" type="pres">
      <dgm:prSet presAssocID="{556DCDA5-A7D0-43D3-A98A-03FBF5ED082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87D31A0-1550-4E34-9579-E1946041566B}" type="pres">
      <dgm:prSet presAssocID="{556DCDA5-A7D0-43D3-A98A-03FBF5ED0821}" presName="BalanceSpacing" presStyleCnt="0"/>
      <dgm:spPr/>
    </dgm:pt>
    <dgm:pt modelId="{85ADDEAB-A618-47E0-8027-64F78E86E4B9}" type="pres">
      <dgm:prSet presAssocID="{556DCDA5-A7D0-43D3-A98A-03FBF5ED0821}" presName="BalanceSpacing1" presStyleCnt="0"/>
      <dgm:spPr/>
    </dgm:pt>
    <dgm:pt modelId="{9F0CBE2B-AC0D-4963-AA73-A74F2689C69D}" type="pres">
      <dgm:prSet presAssocID="{FEDD341F-0D77-41DE-871D-DBF28C8A43FA}" presName="Accent1Text" presStyleLbl="node1" presStyleIdx="5" presStyleCnt="6"/>
      <dgm:spPr/>
    </dgm:pt>
  </dgm:ptLst>
  <dgm:cxnLst>
    <dgm:cxn modelId="{144D3801-CC2F-458B-803E-DB8649C82C03}" type="presOf" srcId="{8F029C10-BCD8-4489-AAE0-B442761EEA3D}" destId="{F42317AA-2D93-4FA7-A27F-4E1464E7F366}" srcOrd="0" destOrd="0" presId="urn:microsoft.com/office/officeart/2008/layout/AlternatingHexagons"/>
    <dgm:cxn modelId="{2569C015-9EB7-418C-B34D-8FC5F99B9719}" type="presOf" srcId="{1C654C20-B8A6-4F95-9BAB-394548172EBD}" destId="{264B6859-75F7-4AE1-B6C5-D74825B42268}" srcOrd="0" destOrd="0" presId="urn:microsoft.com/office/officeart/2008/layout/AlternatingHexagons"/>
    <dgm:cxn modelId="{E7F54F1E-E5E9-4835-9584-94EED679E45C}" srcId="{8F029C10-BCD8-4489-AAE0-B442761EEA3D}" destId="{49993F1F-7A49-4C7B-A06B-EF9DF79BCAB7}" srcOrd="0" destOrd="0" parTransId="{9E03ABEA-502E-47B3-868B-187DBDE9E224}" sibTransId="{AD9C896A-2478-422C-BB6F-436FBB4C6B70}"/>
    <dgm:cxn modelId="{9D77BB21-38FA-41EA-A76B-29A1C8D30742}" type="presOf" srcId="{912CF092-4507-41DD-8D05-A420BBDCE22F}" destId="{E288FAEF-6F72-4334-A6AD-2765B1781CAD}" srcOrd="0" destOrd="0" presId="urn:microsoft.com/office/officeart/2008/layout/AlternatingHexagons"/>
    <dgm:cxn modelId="{88CC4A5E-B4E5-42DB-8F78-8AE37AFEC1F6}" type="presOf" srcId="{49993F1F-7A49-4C7B-A06B-EF9DF79BCAB7}" destId="{8AF7B59F-E0AC-4C08-886B-D0264BF4793D}" srcOrd="0" destOrd="0" presId="urn:microsoft.com/office/officeart/2008/layout/AlternatingHexagons"/>
    <dgm:cxn modelId="{645A8441-102E-483A-A4A8-8DB6D5328E58}" srcId="{556DCDA5-A7D0-43D3-A98A-03FBF5ED0821}" destId="{1C654C20-B8A6-4F95-9BAB-394548172EBD}" srcOrd="0" destOrd="0" parTransId="{C1B187B3-0228-41FB-A819-48DABAD6048E}" sibTransId="{BB18E295-A626-442C-90FD-0AFBE003FB6B}"/>
    <dgm:cxn modelId="{BC25BB63-86B8-457A-A8E5-151E42C2E4DD}" type="presOf" srcId="{FD9851D0-F3B3-4DA4-BBB8-1E0BD5720F2A}" destId="{F88F1A8F-8FCA-46DB-B901-0E90296ECDF4}" srcOrd="0" destOrd="0" presId="urn:microsoft.com/office/officeart/2008/layout/AlternatingHexagons"/>
    <dgm:cxn modelId="{20213D51-C420-4D92-8E89-7EFE43A900FF}" srcId="{A46219D4-B42A-497F-8CBE-DE01E9A99CA7}" destId="{912CF092-4507-41DD-8D05-A420BBDCE22F}" srcOrd="0" destOrd="0" parTransId="{C77B2DF5-F7BF-435B-96FC-A31B97C1E1F1}" sibTransId="{A4D0821D-CF2A-4F0F-8E55-44D3CCE89843}"/>
    <dgm:cxn modelId="{A614C158-A874-4D1C-A7D0-76FB32EE3435}" type="presOf" srcId="{4934E73C-EC7F-4A42-A31B-2B964BC6F851}" destId="{8AF7B59F-E0AC-4C08-886B-D0264BF4793D}" srcOrd="0" destOrd="2" presId="urn:microsoft.com/office/officeart/2008/layout/AlternatingHexagons"/>
    <dgm:cxn modelId="{0CAF0381-2F23-4630-A9CE-669CBE3B20EC}" srcId="{4EEE4B03-4C21-4950-879D-A3999D2ADB98}" destId="{556DCDA5-A7D0-43D3-A98A-03FBF5ED0821}" srcOrd="2" destOrd="0" parTransId="{0E2380F9-ED60-42C4-A2C2-11C216638618}" sibTransId="{FEDD341F-0D77-41DE-871D-DBF28C8A43FA}"/>
    <dgm:cxn modelId="{4F969F90-0A5D-449A-A12E-280AF408B084}" type="presOf" srcId="{9B50189C-61E1-4352-8560-180139748BF2}" destId="{8AF7B59F-E0AC-4C08-886B-D0264BF4793D}" srcOrd="0" destOrd="1" presId="urn:microsoft.com/office/officeart/2008/layout/AlternatingHexagons"/>
    <dgm:cxn modelId="{6CD0C098-3142-4DAE-8234-C19DBA7C1511}" type="presOf" srcId="{FEDD341F-0D77-41DE-871D-DBF28C8A43FA}" destId="{9F0CBE2B-AC0D-4963-AA73-A74F2689C69D}" srcOrd="0" destOrd="0" presId="urn:microsoft.com/office/officeart/2008/layout/AlternatingHexagons"/>
    <dgm:cxn modelId="{53879CA5-FBC3-4180-88A6-6EA190A402EF}" type="presOf" srcId="{4EEE4B03-4C21-4950-879D-A3999D2ADB98}" destId="{41A170DC-4142-4DB5-A6FD-5FA8BAB776ED}" srcOrd="0" destOrd="0" presId="urn:microsoft.com/office/officeart/2008/layout/AlternatingHexagons"/>
    <dgm:cxn modelId="{08E0F8B4-250E-47DB-8D43-DE6DD471CD70}" type="presOf" srcId="{C280A2A4-4231-4DC7-B451-13CF18A87AD1}" destId="{28E1C505-5026-470A-815C-E6A38C4FF8E9}" srcOrd="0" destOrd="0" presId="urn:microsoft.com/office/officeart/2008/layout/AlternatingHexagons"/>
    <dgm:cxn modelId="{EDEDE2D8-D35A-4518-A577-07606990ECA6}" srcId="{A46219D4-B42A-497F-8CBE-DE01E9A99CA7}" destId="{547473C6-908C-478D-9871-33CCD5606A5C}" srcOrd="1" destOrd="0" parTransId="{ABD946D5-F7B9-4B77-B4EE-FA10E71AF6C7}" sibTransId="{2A0E4B98-9610-4111-838C-B30E8BEC4186}"/>
    <dgm:cxn modelId="{DACDD3DA-86E7-4C0E-921B-D62CE73D78CA}" type="presOf" srcId="{547473C6-908C-478D-9871-33CCD5606A5C}" destId="{E288FAEF-6F72-4334-A6AD-2765B1781CAD}" srcOrd="0" destOrd="1" presId="urn:microsoft.com/office/officeart/2008/layout/AlternatingHexagons"/>
    <dgm:cxn modelId="{B5F01DDB-987D-429A-9529-8A731C74E2DF}" srcId="{4EEE4B03-4C21-4950-879D-A3999D2ADB98}" destId="{A46219D4-B42A-497F-8CBE-DE01E9A99CA7}" srcOrd="1" destOrd="0" parTransId="{0F1EDF94-5C23-42F0-A60B-712282B4553B}" sibTransId="{C280A2A4-4231-4DC7-B451-13CF18A87AD1}"/>
    <dgm:cxn modelId="{8383AEE2-922A-4118-B7CB-D42BF796557A}" type="presOf" srcId="{556DCDA5-A7D0-43D3-A98A-03FBF5ED0821}" destId="{F0E284FA-DE89-4F2C-817E-FCEDC368F254}" srcOrd="0" destOrd="0" presId="urn:microsoft.com/office/officeart/2008/layout/AlternatingHexagons"/>
    <dgm:cxn modelId="{DD6A49E6-DE0D-4CB9-B040-F56ADC08B0AD}" srcId="{8F029C10-BCD8-4489-AAE0-B442761EEA3D}" destId="{4934E73C-EC7F-4A42-A31B-2B964BC6F851}" srcOrd="2" destOrd="0" parTransId="{531B0659-FBC5-40A3-B041-F0CD4C1F298C}" sibTransId="{591A278E-18CF-4DCB-ADF1-A633ACEAA15F}"/>
    <dgm:cxn modelId="{E0DB70ED-22F8-46EF-ABD5-EE850290A75E}" srcId="{4EEE4B03-4C21-4950-879D-A3999D2ADB98}" destId="{8F029C10-BCD8-4489-AAE0-B442761EEA3D}" srcOrd="0" destOrd="0" parTransId="{3A4F6B03-B42A-479E-8DA2-8F20E9EDF546}" sibTransId="{FD9851D0-F3B3-4DA4-BBB8-1E0BD5720F2A}"/>
    <dgm:cxn modelId="{40C2AAF0-E663-4902-98A3-6875FBDC3B62}" type="presOf" srcId="{A46219D4-B42A-497F-8CBE-DE01E9A99CA7}" destId="{43ADB5C9-F8B4-4425-826F-D52389DF084C}" srcOrd="0" destOrd="0" presId="urn:microsoft.com/office/officeart/2008/layout/AlternatingHexagons"/>
    <dgm:cxn modelId="{46F626F9-A5CA-464B-82BD-610C4C07E959}" srcId="{8F029C10-BCD8-4489-AAE0-B442761EEA3D}" destId="{9B50189C-61E1-4352-8560-180139748BF2}" srcOrd="1" destOrd="0" parTransId="{8F539126-843D-4419-9FDC-4E1586FA034D}" sibTransId="{EEBA2243-33C3-41D4-89DB-45C11C0E59C9}"/>
    <dgm:cxn modelId="{DD73B79B-C0EB-4097-A51C-B123896F486B}" type="presParOf" srcId="{41A170DC-4142-4DB5-A6FD-5FA8BAB776ED}" destId="{9281BD3C-906E-4AA3-A670-9D72B79AB881}" srcOrd="0" destOrd="0" presId="urn:microsoft.com/office/officeart/2008/layout/AlternatingHexagons"/>
    <dgm:cxn modelId="{D9FCF986-F5C9-4D2E-B337-43863772DCC6}" type="presParOf" srcId="{9281BD3C-906E-4AA3-A670-9D72B79AB881}" destId="{F42317AA-2D93-4FA7-A27F-4E1464E7F366}" srcOrd="0" destOrd="0" presId="urn:microsoft.com/office/officeart/2008/layout/AlternatingHexagons"/>
    <dgm:cxn modelId="{758AEBD5-5CAD-4DB2-BC99-2B60764908B2}" type="presParOf" srcId="{9281BD3C-906E-4AA3-A670-9D72B79AB881}" destId="{8AF7B59F-E0AC-4C08-886B-D0264BF4793D}" srcOrd="1" destOrd="0" presId="urn:microsoft.com/office/officeart/2008/layout/AlternatingHexagons"/>
    <dgm:cxn modelId="{C3EFD35B-2E4C-4F5D-BE05-C788346ECBA8}" type="presParOf" srcId="{9281BD3C-906E-4AA3-A670-9D72B79AB881}" destId="{E99EEE61-0A5C-4CF5-BB46-78570926CEAA}" srcOrd="2" destOrd="0" presId="urn:microsoft.com/office/officeart/2008/layout/AlternatingHexagons"/>
    <dgm:cxn modelId="{288234E9-1ED8-4A4D-A85C-19B889309756}" type="presParOf" srcId="{9281BD3C-906E-4AA3-A670-9D72B79AB881}" destId="{5A337DFB-63DC-4849-B54C-CFEA0603DD57}" srcOrd="3" destOrd="0" presId="urn:microsoft.com/office/officeart/2008/layout/AlternatingHexagons"/>
    <dgm:cxn modelId="{9CCBE270-C034-4D2E-A361-DE3287FABAF1}" type="presParOf" srcId="{9281BD3C-906E-4AA3-A670-9D72B79AB881}" destId="{F88F1A8F-8FCA-46DB-B901-0E90296ECDF4}" srcOrd="4" destOrd="0" presId="urn:microsoft.com/office/officeart/2008/layout/AlternatingHexagons"/>
    <dgm:cxn modelId="{4E379DE8-67C4-44B3-94C7-5778B00E45C6}" type="presParOf" srcId="{41A170DC-4142-4DB5-A6FD-5FA8BAB776ED}" destId="{DE0EF4EB-F929-4191-9B3F-43D8DF4ACC5C}" srcOrd="1" destOrd="0" presId="urn:microsoft.com/office/officeart/2008/layout/AlternatingHexagons"/>
    <dgm:cxn modelId="{C62C88BA-309A-4DBA-86F7-DC91C5ABCFF0}" type="presParOf" srcId="{41A170DC-4142-4DB5-A6FD-5FA8BAB776ED}" destId="{A731864C-886D-43FA-88A0-3EC4F6CF514D}" srcOrd="2" destOrd="0" presId="urn:microsoft.com/office/officeart/2008/layout/AlternatingHexagons"/>
    <dgm:cxn modelId="{D9E7A4F9-E27E-4759-B300-614141E066F7}" type="presParOf" srcId="{A731864C-886D-43FA-88A0-3EC4F6CF514D}" destId="{43ADB5C9-F8B4-4425-826F-D52389DF084C}" srcOrd="0" destOrd="0" presId="urn:microsoft.com/office/officeart/2008/layout/AlternatingHexagons"/>
    <dgm:cxn modelId="{14280109-4342-422F-A3B4-EF33DAE248E5}" type="presParOf" srcId="{A731864C-886D-43FA-88A0-3EC4F6CF514D}" destId="{E288FAEF-6F72-4334-A6AD-2765B1781CAD}" srcOrd="1" destOrd="0" presId="urn:microsoft.com/office/officeart/2008/layout/AlternatingHexagons"/>
    <dgm:cxn modelId="{5F6D4C04-0A65-4B76-83A9-51E2DA71B949}" type="presParOf" srcId="{A731864C-886D-43FA-88A0-3EC4F6CF514D}" destId="{11F0745B-AAFA-4513-B7E9-2672B4EB3092}" srcOrd="2" destOrd="0" presId="urn:microsoft.com/office/officeart/2008/layout/AlternatingHexagons"/>
    <dgm:cxn modelId="{9DDD4D68-E4E3-43BE-A221-FA08D6ECF556}" type="presParOf" srcId="{A731864C-886D-43FA-88A0-3EC4F6CF514D}" destId="{47F4845F-3740-408A-ABA0-78DE92FE3DEA}" srcOrd="3" destOrd="0" presId="urn:microsoft.com/office/officeart/2008/layout/AlternatingHexagons"/>
    <dgm:cxn modelId="{68D3C9F8-2B25-46A4-9CE3-069E1363BA15}" type="presParOf" srcId="{A731864C-886D-43FA-88A0-3EC4F6CF514D}" destId="{28E1C505-5026-470A-815C-E6A38C4FF8E9}" srcOrd="4" destOrd="0" presId="urn:microsoft.com/office/officeart/2008/layout/AlternatingHexagons"/>
    <dgm:cxn modelId="{4D4ED68C-3472-4BC7-BE36-13D93A91F9FD}" type="presParOf" srcId="{41A170DC-4142-4DB5-A6FD-5FA8BAB776ED}" destId="{E5139437-04EA-4B2E-8309-A62AE16C2627}" srcOrd="3" destOrd="0" presId="urn:microsoft.com/office/officeart/2008/layout/AlternatingHexagons"/>
    <dgm:cxn modelId="{21AD09DD-D986-4AB2-854D-6B5051841BB5}" type="presParOf" srcId="{41A170DC-4142-4DB5-A6FD-5FA8BAB776ED}" destId="{C4FEA4AB-5E82-43DF-AACF-E50738A364D0}" srcOrd="4" destOrd="0" presId="urn:microsoft.com/office/officeart/2008/layout/AlternatingHexagons"/>
    <dgm:cxn modelId="{178895F7-48CA-49C3-AA59-577C1C23A217}" type="presParOf" srcId="{C4FEA4AB-5E82-43DF-AACF-E50738A364D0}" destId="{F0E284FA-DE89-4F2C-817E-FCEDC368F254}" srcOrd="0" destOrd="0" presId="urn:microsoft.com/office/officeart/2008/layout/AlternatingHexagons"/>
    <dgm:cxn modelId="{6A753F34-FC7E-49D2-8AB3-C5D5EFE93DBC}" type="presParOf" srcId="{C4FEA4AB-5E82-43DF-AACF-E50738A364D0}" destId="{264B6859-75F7-4AE1-B6C5-D74825B42268}" srcOrd="1" destOrd="0" presId="urn:microsoft.com/office/officeart/2008/layout/AlternatingHexagons"/>
    <dgm:cxn modelId="{7E3EA96B-3B7E-44E0-866F-465645F2A1FC}" type="presParOf" srcId="{C4FEA4AB-5E82-43DF-AACF-E50738A364D0}" destId="{387D31A0-1550-4E34-9579-E1946041566B}" srcOrd="2" destOrd="0" presId="urn:microsoft.com/office/officeart/2008/layout/AlternatingHexagons"/>
    <dgm:cxn modelId="{9FBBA3CC-42D8-4377-B21A-F261CF7FD58C}" type="presParOf" srcId="{C4FEA4AB-5E82-43DF-AACF-E50738A364D0}" destId="{85ADDEAB-A618-47E0-8027-64F78E86E4B9}" srcOrd="3" destOrd="0" presId="urn:microsoft.com/office/officeart/2008/layout/AlternatingHexagons"/>
    <dgm:cxn modelId="{00C89F05-B7A8-4B87-B03C-8090177AE457}" type="presParOf" srcId="{C4FEA4AB-5E82-43DF-AACF-E50738A364D0}" destId="{9F0CBE2B-AC0D-4963-AA73-A74F2689C69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1CDC24-A713-4883-9118-228730A7050B}" type="doc">
      <dgm:prSet loTypeId="urn:microsoft.com/office/officeart/2005/8/layout/matrix1" loCatId="matrix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FDE8B521-334A-4977-9150-E485149DE629}">
      <dgm:prSet phldrT="[Text]"/>
      <dgm:spPr/>
      <dgm:t>
        <a:bodyPr/>
        <a:lstStyle/>
        <a:p>
          <a:r>
            <a:rPr lang="en-IN" dirty="0"/>
            <a:t>Surplus Inventory and Lack Of Labour</a:t>
          </a:r>
        </a:p>
      </dgm:t>
    </dgm:pt>
    <dgm:pt modelId="{F751ED83-B8A3-43C3-94A5-C9B34C2861F5}" type="parTrans" cxnId="{6AE57F9A-BE31-4E27-8D5B-8E1D41C55592}">
      <dgm:prSet/>
      <dgm:spPr/>
      <dgm:t>
        <a:bodyPr/>
        <a:lstStyle/>
        <a:p>
          <a:endParaRPr lang="en-IN"/>
        </a:p>
      </dgm:t>
    </dgm:pt>
    <dgm:pt modelId="{CE63E54D-D6CD-45D5-97E7-B258F175B4E9}" type="sibTrans" cxnId="{6AE57F9A-BE31-4E27-8D5B-8E1D41C55592}">
      <dgm:prSet/>
      <dgm:spPr/>
      <dgm:t>
        <a:bodyPr/>
        <a:lstStyle/>
        <a:p>
          <a:endParaRPr lang="en-IN"/>
        </a:p>
      </dgm:t>
    </dgm:pt>
    <dgm:pt modelId="{E3FC6B53-64A2-4DA7-8030-4C5818277798}">
      <dgm:prSet phldrT="[Text]"/>
      <dgm:spPr/>
      <dgm:t>
        <a:bodyPr/>
        <a:lstStyle/>
        <a:p>
          <a:r>
            <a:rPr lang="en-IN" dirty="0"/>
            <a:t>Demand Forecasting by creating an interactive dashboard using the ML Model created.</a:t>
          </a:r>
        </a:p>
      </dgm:t>
    </dgm:pt>
    <dgm:pt modelId="{C55273DE-583C-44F7-8052-14C9C90EDDCE}" type="parTrans" cxnId="{B1193AF8-5529-435D-8B2D-29BEA6B85CA9}">
      <dgm:prSet/>
      <dgm:spPr/>
      <dgm:t>
        <a:bodyPr/>
        <a:lstStyle/>
        <a:p>
          <a:endParaRPr lang="en-IN"/>
        </a:p>
      </dgm:t>
    </dgm:pt>
    <dgm:pt modelId="{72A2AC7B-A3FD-4CCA-92A4-062D9B98CB3B}" type="sibTrans" cxnId="{B1193AF8-5529-435D-8B2D-29BEA6B85CA9}">
      <dgm:prSet/>
      <dgm:spPr/>
      <dgm:t>
        <a:bodyPr/>
        <a:lstStyle/>
        <a:p>
          <a:endParaRPr lang="en-IN"/>
        </a:p>
      </dgm:t>
    </dgm:pt>
    <dgm:pt modelId="{2825AE45-25D1-47FE-933F-7F1B4BF74FB7}">
      <dgm:prSet phldrT="[Text]"/>
      <dgm:spPr/>
      <dgm:t>
        <a:bodyPr/>
        <a:lstStyle/>
        <a:p>
          <a:r>
            <a:rPr lang="en-IN" dirty="0"/>
            <a:t>Proper Inventory Management System and Segregation of Products based on the best-selling products.</a:t>
          </a:r>
        </a:p>
      </dgm:t>
    </dgm:pt>
    <dgm:pt modelId="{B5A07D98-3F64-4972-9BD1-BE95B6DD982F}" type="parTrans" cxnId="{31DDFEFA-AF7D-483F-95A5-E1C99905771E}">
      <dgm:prSet/>
      <dgm:spPr/>
      <dgm:t>
        <a:bodyPr/>
        <a:lstStyle/>
        <a:p>
          <a:endParaRPr lang="en-IN"/>
        </a:p>
      </dgm:t>
    </dgm:pt>
    <dgm:pt modelId="{62ABB945-2478-4526-810E-407B201EE1F1}" type="sibTrans" cxnId="{31DDFEFA-AF7D-483F-95A5-E1C99905771E}">
      <dgm:prSet/>
      <dgm:spPr/>
      <dgm:t>
        <a:bodyPr/>
        <a:lstStyle/>
        <a:p>
          <a:endParaRPr lang="en-IN"/>
        </a:p>
      </dgm:t>
    </dgm:pt>
    <dgm:pt modelId="{24604B44-7200-4399-928A-08048EF74940}">
      <dgm:prSet phldrT="[Text]"/>
      <dgm:spPr/>
      <dgm:t>
        <a:bodyPr/>
        <a:lstStyle/>
        <a:p>
          <a:r>
            <a:rPr lang="en-IN" dirty="0"/>
            <a:t>Dynamic Labour Planning and Outsourcing Tasks during peak sales periods.</a:t>
          </a:r>
        </a:p>
      </dgm:t>
    </dgm:pt>
    <dgm:pt modelId="{04CDA6BD-E628-41DE-8A40-EE3B15225055}" type="parTrans" cxnId="{FDCF183C-4043-47DF-91AA-8C2EF2406ED8}">
      <dgm:prSet/>
      <dgm:spPr/>
      <dgm:t>
        <a:bodyPr/>
        <a:lstStyle/>
        <a:p>
          <a:endParaRPr lang="en-IN"/>
        </a:p>
      </dgm:t>
    </dgm:pt>
    <dgm:pt modelId="{49C12B67-1C4F-4AEA-956A-2829CF1A5AF7}" type="sibTrans" cxnId="{FDCF183C-4043-47DF-91AA-8C2EF2406ED8}">
      <dgm:prSet/>
      <dgm:spPr/>
      <dgm:t>
        <a:bodyPr/>
        <a:lstStyle/>
        <a:p>
          <a:endParaRPr lang="en-IN"/>
        </a:p>
      </dgm:t>
    </dgm:pt>
    <dgm:pt modelId="{0DD78A0C-6944-4506-9DD5-5BA5F356D18E}">
      <dgm:prSet phldrT="[Text]"/>
      <dgm:spPr/>
      <dgm:t>
        <a:bodyPr/>
        <a:lstStyle/>
        <a:p>
          <a:r>
            <a:rPr lang="en-IN" dirty="0"/>
            <a:t>JIT(Just In Time) delivery introduction to reduce storage costs.</a:t>
          </a:r>
        </a:p>
      </dgm:t>
    </dgm:pt>
    <dgm:pt modelId="{39A6D6AE-FFD0-47E2-8E25-5E5C9AC27FF1}" type="parTrans" cxnId="{7F515239-6AFC-4C7F-B8BE-A8135245AC62}">
      <dgm:prSet/>
      <dgm:spPr/>
      <dgm:t>
        <a:bodyPr/>
        <a:lstStyle/>
        <a:p>
          <a:endParaRPr lang="en-IN"/>
        </a:p>
      </dgm:t>
    </dgm:pt>
    <dgm:pt modelId="{CD8FE84D-9D1B-4289-92B6-B1D90D0CD36E}" type="sibTrans" cxnId="{7F515239-6AFC-4C7F-B8BE-A8135245AC62}">
      <dgm:prSet/>
      <dgm:spPr/>
      <dgm:t>
        <a:bodyPr/>
        <a:lstStyle/>
        <a:p>
          <a:endParaRPr lang="en-IN"/>
        </a:p>
      </dgm:t>
    </dgm:pt>
    <dgm:pt modelId="{53CAEDBE-8C86-448F-A54D-9ACE0ABB6BE0}" type="pres">
      <dgm:prSet presAssocID="{DF1CDC24-A713-4883-9118-228730A7050B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0D9E70D-2199-4B4C-BF11-DE366C0BCDC5}" type="pres">
      <dgm:prSet presAssocID="{DF1CDC24-A713-4883-9118-228730A7050B}" presName="matrix" presStyleCnt="0"/>
      <dgm:spPr/>
    </dgm:pt>
    <dgm:pt modelId="{B9C0FF1B-B978-4F19-8276-E70D4C82B3F7}" type="pres">
      <dgm:prSet presAssocID="{DF1CDC24-A713-4883-9118-228730A7050B}" presName="tile1" presStyleLbl="node1" presStyleIdx="0" presStyleCnt="4"/>
      <dgm:spPr/>
    </dgm:pt>
    <dgm:pt modelId="{6A258125-9011-4CFB-9B70-9D6387941CB6}" type="pres">
      <dgm:prSet presAssocID="{DF1CDC24-A713-4883-9118-228730A7050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2E930A2-35C8-4B56-B3AE-125B5E9EAAFF}" type="pres">
      <dgm:prSet presAssocID="{DF1CDC24-A713-4883-9118-228730A7050B}" presName="tile2" presStyleLbl="node1" presStyleIdx="1" presStyleCnt="4" custLinFactNeighborX="5976" custLinFactNeighborY="-293"/>
      <dgm:spPr/>
    </dgm:pt>
    <dgm:pt modelId="{7CAF75A7-B776-46CC-A94C-5245C66274D9}" type="pres">
      <dgm:prSet presAssocID="{DF1CDC24-A713-4883-9118-228730A7050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4EBAFD-55CC-4F97-B358-DB2F3F28C4E9}" type="pres">
      <dgm:prSet presAssocID="{DF1CDC24-A713-4883-9118-228730A7050B}" presName="tile3" presStyleLbl="node1" presStyleIdx="2" presStyleCnt="4"/>
      <dgm:spPr/>
    </dgm:pt>
    <dgm:pt modelId="{11B14E1D-2F4D-47E6-9A3C-D9F4100D6C90}" type="pres">
      <dgm:prSet presAssocID="{DF1CDC24-A713-4883-9118-228730A7050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AFE6C64-0DD6-4F8C-9771-366805AC55C5}" type="pres">
      <dgm:prSet presAssocID="{DF1CDC24-A713-4883-9118-228730A7050B}" presName="tile4" presStyleLbl="node1" presStyleIdx="3" presStyleCnt="4" custLinFactNeighborX="1868" custLinFactNeighborY="1170"/>
      <dgm:spPr/>
    </dgm:pt>
    <dgm:pt modelId="{848F0B83-D65C-449D-9794-7A14BB1F0E29}" type="pres">
      <dgm:prSet presAssocID="{DF1CDC24-A713-4883-9118-228730A7050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89068D3-63FB-4855-B52F-0ACA6D4AD992}" type="pres">
      <dgm:prSet presAssocID="{DF1CDC24-A713-4883-9118-228730A7050B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0B28B15-960F-4D61-A95E-682D4BD19E33}" type="presOf" srcId="{E3FC6B53-64A2-4DA7-8030-4C5818277798}" destId="{6A258125-9011-4CFB-9B70-9D6387941CB6}" srcOrd="1" destOrd="0" presId="urn:microsoft.com/office/officeart/2005/8/layout/matrix1"/>
    <dgm:cxn modelId="{5E78E71A-C45B-4A6A-B045-0C1E4952EE86}" type="presOf" srcId="{2825AE45-25D1-47FE-933F-7F1B4BF74FB7}" destId="{42E930A2-35C8-4B56-B3AE-125B5E9EAAFF}" srcOrd="0" destOrd="0" presId="urn:microsoft.com/office/officeart/2005/8/layout/matrix1"/>
    <dgm:cxn modelId="{7F515239-6AFC-4C7F-B8BE-A8135245AC62}" srcId="{FDE8B521-334A-4977-9150-E485149DE629}" destId="{0DD78A0C-6944-4506-9DD5-5BA5F356D18E}" srcOrd="3" destOrd="0" parTransId="{39A6D6AE-FFD0-47E2-8E25-5E5C9AC27FF1}" sibTransId="{CD8FE84D-9D1B-4289-92B6-B1D90D0CD36E}"/>
    <dgm:cxn modelId="{FDCF183C-4043-47DF-91AA-8C2EF2406ED8}" srcId="{FDE8B521-334A-4977-9150-E485149DE629}" destId="{24604B44-7200-4399-928A-08048EF74940}" srcOrd="2" destOrd="0" parTransId="{04CDA6BD-E628-41DE-8A40-EE3B15225055}" sibTransId="{49C12B67-1C4F-4AEA-956A-2829CF1A5AF7}"/>
    <dgm:cxn modelId="{80370761-5CAE-4C81-A810-3EEFE30AAF9D}" type="presOf" srcId="{0DD78A0C-6944-4506-9DD5-5BA5F356D18E}" destId="{848F0B83-D65C-449D-9794-7A14BB1F0E29}" srcOrd="1" destOrd="0" presId="urn:microsoft.com/office/officeart/2005/8/layout/matrix1"/>
    <dgm:cxn modelId="{EAC24356-712E-4419-9006-097A224ADC70}" type="presOf" srcId="{E3FC6B53-64A2-4DA7-8030-4C5818277798}" destId="{B9C0FF1B-B978-4F19-8276-E70D4C82B3F7}" srcOrd="0" destOrd="0" presId="urn:microsoft.com/office/officeart/2005/8/layout/matrix1"/>
    <dgm:cxn modelId="{6AE57F9A-BE31-4E27-8D5B-8E1D41C55592}" srcId="{DF1CDC24-A713-4883-9118-228730A7050B}" destId="{FDE8B521-334A-4977-9150-E485149DE629}" srcOrd="0" destOrd="0" parTransId="{F751ED83-B8A3-43C3-94A5-C9B34C2861F5}" sibTransId="{CE63E54D-D6CD-45D5-97E7-B258F175B4E9}"/>
    <dgm:cxn modelId="{8D7841B0-55F5-45A4-8393-153C27EFC8D9}" type="presOf" srcId="{24604B44-7200-4399-928A-08048EF74940}" destId="{224EBAFD-55CC-4F97-B358-DB2F3F28C4E9}" srcOrd="0" destOrd="0" presId="urn:microsoft.com/office/officeart/2005/8/layout/matrix1"/>
    <dgm:cxn modelId="{17E99DB5-943C-481D-B16D-0FE64868C699}" type="presOf" srcId="{2825AE45-25D1-47FE-933F-7F1B4BF74FB7}" destId="{7CAF75A7-B776-46CC-A94C-5245C66274D9}" srcOrd="1" destOrd="0" presId="urn:microsoft.com/office/officeart/2005/8/layout/matrix1"/>
    <dgm:cxn modelId="{3AD840C8-B2BC-4B0E-8701-BF9BB31EF2F5}" type="presOf" srcId="{24604B44-7200-4399-928A-08048EF74940}" destId="{11B14E1D-2F4D-47E6-9A3C-D9F4100D6C90}" srcOrd="1" destOrd="0" presId="urn:microsoft.com/office/officeart/2005/8/layout/matrix1"/>
    <dgm:cxn modelId="{A06C5BCF-D468-4ED4-A16F-A4A78E559548}" type="presOf" srcId="{FDE8B521-334A-4977-9150-E485149DE629}" destId="{D89068D3-63FB-4855-B52F-0ACA6D4AD992}" srcOrd="0" destOrd="0" presId="urn:microsoft.com/office/officeart/2005/8/layout/matrix1"/>
    <dgm:cxn modelId="{65F676D0-55BC-4FF4-9E76-E756F798D6E3}" type="presOf" srcId="{DF1CDC24-A713-4883-9118-228730A7050B}" destId="{53CAEDBE-8C86-448F-A54D-9ACE0ABB6BE0}" srcOrd="0" destOrd="0" presId="urn:microsoft.com/office/officeart/2005/8/layout/matrix1"/>
    <dgm:cxn modelId="{A0174ED3-5607-4047-B6B8-E5A4CDA171FA}" type="presOf" srcId="{0DD78A0C-6944-4506-9DD5-5BA5F356D18E}" destId="{8AFE6C64-0DD6-4F8C-9771-366805AC55C5}" srcOrd="0" destOrd="0" presId="urn:microsoft.com/office/officeart/2005/8/layout/matrix1"/>
    <dgm:cxn modelId="{B1193AF8-5529-435D-8B2D-29BEA6B85CA9}" srcId="{FDE8B521-334A-4977-9150-E485149DE629}" destId="{E3FC6B53-64A2-4DA7-8030-4C5818277798}" srcOrd="0" destOrd="0" parTransId="{C55273DE-583C-44F7-8052-14C9C90EDDCE}" sibTransId="{72A2AC7B-A3FD-4CCA-92A4-062D9B98CB3B}"/>
    <dgm:cxn modelId="{31DDFEFA-AF7D-483F-95A5-E1C99905771E}" srcId="{FDE8B521-334A-4977-9150-E485149DE629}" destId="{2825AE45-25D1-47FE-933F-7F1B4BF74FB7}" srcOrd="1" destOrd="0" parTransId="{B5A07D98-3F64-4972-9BD1-BE95B6DD982F}" sibTransId="{62ABB945-2478-4526-810E-407B201EE1F1}"/>
    <dgm:cxn modelId="{D78556AD-6FD6-4090-A705-EF8BD36A98F1}" type="presParOf" srcId="{53CAEDBE-8C86-448F-A54D-9ACE0ABB6BE0}" destId="{60D9E70D-2199-4B4C-BF11-DE366C0BCDC5}" srcOrd="0" destOrd="0" presId="urn:microsoft.com/office/officeart/2005/8/layout/matrix1"/>
    <dgm:cxn modelId="{BFD78B33-0E2B-4DC6-9113-18234FCB18C3}" type="presParOf" srcId="{60D9E70D-2199-4B4C-BF11-DE366C0BCDC5}" destId="{B9C0FF1B-B978-4F19-8276-E70D4C82B3F7}" srcOrd="0" destOrd="0" presId="urn:microsoft.com/office/officeart/2005/8/layout/matrix1"/>
    <dgm:cxn modelId="{C49B6363-17A4-4100-BD32-72C33FBC0832}" type="presParOf" srcId="{60D9E70D-2199-4B4C-BF11-DE366C0BCDC5}" destId="{6A258125-9011-4CFB-9B70-9D6387941CB6}" srcOrd="1" destOrd="0" presId="urn:microsoft.com/office/officeart/2005/8/layout/matrix1"/>
    <dgm:cxn modelId="{31FB68C6-C6CB-4F88-B6A0-192245AB39EB}" type="presParOf" srcId="{60D9E70D-2199-4B4C-BF11-DE366C0BCDC5}" destId="{42E930A2-35C8-4B56-B3AE-125B5E9EAAFF}" srcOrd="2" destOrd="0" presId="urn:microsoft.com/office/officeart/2005/8/layout/matrix1"/>
    <dgm:cxn modelId="{DB265C73-4322-4D29-98BD-FE4EC27E9385}" type="presParOf" srcId="{60D9E70D-2199-4B4C-BF11-DE366C0BCDC5}" destId="{7CAF75A7-B776-46CC-A94C-5245C66274D9}" srcOrd="3" destOrd="0" presId="urn:microsoft.com/office/officeart/2005/8/layout/matrix1"/>
    <dgm:cxn modelId="{B491F4AD-CA20-4179-A06D-561E04A8DCF6}" type="presParOf" srcId="{60D9E70D-2199-4B4C-BF11-DE366C0BCDC5}" destId="{224EBAFD-55CC-4F97-B358-DB2F3F28C4E9}" srcOrd="4" destOrd="0" presId="urn:microsoft.com/office/officeart/2005/8/layout/matrix1"/>
    <dgm:cxn modelId="{DC520C80-607A-4324-A72A-642D2277D867}" type="presParOf" srcId="{60D9E70D-2199-4B4C-BF11-DE366C0BCDC5}" destId="{11B14E1D-2F4D-47E6-9A3C-D9F4100D6C90}" srcOrd="5" destOrd="0" presId="urn:microsoft.com/office/officeart/2005/8/layout/matrix1"/>
    <dgm:cxn modelId="{A8D9AC5C-1B2F-4733-A239-76AC6953E460}" type="presParOf" srcId="{60D9E70D-2199-4B4C-BF11-DE366C0BCDC5}" destId="{8AFE6C64-0DD6-4F8C-9771-366805AC55C5}" srcOrd="6" destOrd="0" presId="urn:microsoft.com/office/officeart/2005/8/layout/matrix1"/>
    <dgm:cxn modelId="{3CDEAD14-8E47-4F93-B626-4FEF68E86706}" type="presParOf" srcId="{60D9E70D-2199-4B4C-BF11-DE366C0BCDC5}" destId="{848F0B83-D65C-449D-9794-7A14BB1F0E29}" srcOrd="7" destOrd="0" presId="urn:microsoft.com/office/officeart/2005/8/layout/matrix1"/>
    <dgm:cxn modelId="{C32FC7AE-5211-4939-8DE6-3DF4B4780719}" type="presParOf" srcId="{53CAEDBE-8C86-448F-A54D-9ACE0ABB6BE0}" destId="{D89068D3-63FB-4855-B52F-0ACA6D4AD99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E8C2B6-C89C-44BE-9651-1727552F9E49}" type="doc">
      <dgm:prSet loTypeId="urn:microsoft.com/office/officeart/2008/layout/LinedList" loCatId="list" qsTypeId="urn:microsoft.com/office/officeart/2005/8/quickstyle/3d5" qsCatId="3D" csTypeId="urn:microsoft.com/office/officeart/2005/8/colors/accent3_4" csCatId="accent3" phldr="1"/>
      <dgm:spPr/>
      <dgm:t>
        <a:bodyPr/>
        <a:lstStyle/>
        <a:p>
          <a:endParaRPr lang="en-IN"/>
        </a:p>
      </dgm:t>
    </dgm:pt>
    <dgm:pt modelId="{52510182-3EC8-4D27-8F6A-E0715B1FCB70}">
      <dgm:prSet phldrT="[Text]"/>
      <dgm:spPr/>
      <dgm:t>
        <a:bodyPr/>
        <a:lstStyle/>
        <a:p>
          <a:r>
            <a:rPr lang="en-IN" dirty="0"/>
            <a:t>Lack Of Local Clientele</a:t>
          </a:r>
        </a:p>
      </dgm:t>
    </dgm:pt>
    <dgm:pt modelId="{AC5A1F65-EA9E-49B9-95DC-AE3FB1A9CFC6}" type="parTrans" cxnId="{44762C88-0999-4CBD-BB90-8673AC907BAE}">
      <dgm:prSet/>
      <dgm:spPr/>
      <dgm:t>
        <a:bodyPr/>
        <a:lstStyle/>
        <a:p>
          <a:endParaRPr lang="en-IN"/>
        </a:p>
      </dgm:t>
    </dgm:pt>
    <dgm:pt modelId="{8047DFA1-A19A-48D8-A503-DA3DFC471456}" type="sibTrans" cxnId="{44762C88-0999-4CBD-BB90-8673AC907BAE}">
      <dgm:prSet/>
      <dgm:spPr/>
      <dgm:t>
        <a:bodyPr/>
        <a:lstStyle/>
        <a:p>
          <a:endParaRPr lang="en-IN"/>
        </a:p>
      </dgm:t>
    </dgm:pt>
    <dgm:pt modelId="{7CEAE725-9708-415E-A736-FE6552E7BBD3}">
      <dgm:prSet phldrT="[Text]"/>
      <dgm:spPr/>
      <dgm:t>
        <a:bodyPr/>
        <a:lstStyle/>
        <a:p>
          <a:r>
            <a:rPr lang="en-IN" dirty="0"/>
            <a:t>Cross Promotional Strategy with local schools</a:t>
          </a:r>
        </a:p>
      </dgm:t>
    </dgm:pt>
    <dgm:pt modelId="{BC9E2667-F363-4ADA-845D-0047D7023C9C}" type="parTrans" cxnId="{80F41551-AAFB-469F-B116-D2CFB7092D2F}">
      <dgm:prSet/>
      <dgm:spPr/>
      <dgm:t>
        <a:bodyPr/>
        <a:lstStyle/>
        <a:p>
          <a:endParaRPr lang="en-IN"/>
        </a:p>
      </dgm:t>
    </dgm:pt>
    <dgm:pt modelId="{AE571C81-BB5C-401A-BDBF-03D3F9B42E97}" type="sibTrans" cxnId="{80F41551-AAFB-469F-B116-D2CFB7092D2F}">
      <dgm:prSet/>
      <dgm:spPr/>
      <dgm:t>
        <a:bodyPr/>
        <a:lstStyle/>
        <a:p>
          <a:endParaRPr lang="en-IN"/>
        </a:p>
      </dgm:t>
    </dgm:pt>
    <dgm:pt modelId="{C8BBF8B6-B702-4FEE-A306-627E88C3C2FD}">
      <dgm:prSet phldrT="[Text]"/>
      <dgm:spPr/>
      <dgm:t>
        <a:bodyPr/>
        <a:lstStyle/>
        <a:p>
          <a:r>
            <a:rPr lang="en-IN" dirty="0"/>
            <a:t>Create an efficient marketing strategy to establish a local clientele.</a:t>
          </a:r>
        </a:p>
      </dgm:t>
    </dgm:pt>
    <dgm:pt modelId="{D4911EA1-285C-44E0-87E4-4B19DEF188DE}" type="parTrans" cxnId="{502E7B08-A17B-4A4A-9570-0D1A4B5DC7FE}">
      <dgm:prSet/>
      <dgm:spPr/>
      <dgm:t>
        <a:bodyPr/>
        <a:lstStyle/>
        <a:p>
          <a:endParaRPr lang="en-IN"/>
        </a:p>
      </dgm:t>
    </dgm:pt>
    <dgm:pt modelId="{604B923D-3CFB-470A-8D76-3267DCBD3FB5}" type="sibTrans" cxnId="{502E7B08-A17B-4A4A-9570-0D1A4B5DC7FE}">
      <dgm:prSet/>
      <dgm:spPr/>
      <dgm:t>
        <a:bodyPr/>
        <a:lstStyle/>
        <a:p>
          <a:endParaRPr lang="en-IN"/>
        </a:p>
      </dgm:t>
    </dgm:pt>
    <dgm:pt modelId="{76BCDDB6-8A57-49CA-9056-BD07210607F3}">
      <dgm:prSet phldrT="[Text]"/>
      <dgm:spPr/>
      <dgm:t>
        <a:bodyPr/>
        <a:lstStyle/>
        <a:p>
          <a:r>
            <a:rPr lang="en-IN" dirty="0"/>
            <a:t>Establishing an online presence and relying on third party logistics services for time efficiency. </a:t>
          </a:r>
        </a:p>
      </dgm:t>
    </dgm:pt>
    <dgm:pt modelId="{0DA9BDB0-CD27-4DB3-8AD1-E91EF3106069}" type="parTrans" cxnId="{4C74FAFF-D42A-42EF-B21C-57C71405B194}">
      <dgm:prSet/>
      <dgm:spPr/>
      <dgm:t>
        <a:bodyPr/>
        <a:lstStyle/>
        <a:p>
          <a:endParaRPr lang="en-IN"/>
        </a:p>
      </dgm:t>
    </dgm:pt>
    <dgm:pt modelId="{0F65B9AD-FAED-4645-975F-B1F4218BA9F4}" type="sibTrans" cxnId="{4C74FAFF-D42A-42EF-B21C-57C71405B194}">
      <dgm:prSet/>
      <dgm:spPr/>
      <dgm:t>
        <a:bodyPr/>
        <a:lstStyle/>
        <a:p>
          <a:endParaRPr lang="en-IN"/>
        </a:p>
      </dgm:t>
    </dgm:pt>
    <dgm:pt modelId="{8EE8AFED-98FE-4365-AA34-8F2520C8D23A}" type="pres">
      <dgm:prSet presAssocID="{2EE8C2B6-C89C-44BE-9651-1727552F9E49}" presName="vert0" presStyleCnt="0">
        <dgm:presLayoutVars>
          <dgm:dir/>
          <dgm:animOne val="branch"/>
          <dgm:animLvl val="lvl"/>
        </dgm:presLayoutVars>
      </dgm:prSet>
      <dgm:spPr/>
    </dgm:pt>
    <dgm:pt modelId="{AF92CA4A-146C-40E6-947E-19C8F352FBBF}" type="pres">
      <dgm:prSet presAssocID="{52510182-3EC8-4D27-8F6A-E0715B1FCB70}" presName="thickLine" presStyleLbl="alignNode1" presStyleIdx="0" presStyleCnt="1"/>
      <dgm:spPr/>
    </dgm:pt>
    <dgm:pt modelId="{D67B0510-F8E5-46EF-8231-EE224EB7B916}" type="pres">
      <dgm:prSet presAssocID="{52510182-3EC8-4D27-8F6A-E0715B1FCB70}" presName="horz1" presStyleCnt="0"/>
      <dgm:spPr/>
    </dgm:pt>
    <dgm:pt modelId="{57D664B9-FCF7-4D05-B541-A7CB14FDF5D7}" type="pres">
      <dgm:prSet presAssocID="{52510182-3EC8-4D27-8F6A-E0715B1FCB70}" presName="tx1" presStyleLbl="revTx" presStyleIdx="0" presStyleCnt="4"/>
      <dgm:spPr/>
    </dgm:pt>
    <dgm:pt modelId="{8023F67A-9D0C-46C8-9134-2E2808240259}" type="pres">
      <dgm:prSet presAssocID="{52510182-3EC8-4D27-8F6A-E0715B1FCB70}" presName="vert1" presStyleCnt="0"/>
      <dgm:spPr/>
    </dgm:pt>
    <dgm:pt modelId="{B591BA1A-A175-4E1C-8C16-06E202BCCD9A}" type="pres">
      <dgm:prSet presAssocID="{7CEAE725-9708-415E-A736-FE6552E7BBD3}" presName="vertSpace2a" presStyleCnt="0"/>
      <dgm:spPr/>
    </dgm:pt>
    <dgm:pt modelId="{91F82639-1A1F-4DEC-9813-6BFD10DE1EDC}" type="pres">
      <dgm:prSet presAssocID="{7CEAE725-9708-415E-A736-FE6552E7BBD3}" presName="horz2" presStyleCnt="0"/>
      <dgm:spPr/>
    </dgm:pt>
    <dgm:pt modelId="{E28ED1B8-B500-4868-9480-1C597E561345}" type="pres">
      <dgm:prSet presAssocID="{7CEAE725-9708-415E-A736-FE6552E7BBD3}" presName="horzSpace2" presStyleCnt="0"/>
      <dgm:spPr/>
    </dgm:pt>
    <dgm:pt modelId="{69A54087-2B3A-4867-A767-16D4BF3B1547}" type="pres">
      <dgm:prSet presAssocID="{7CEAE725-9708-415E-A736-FE6552E7BBD3}" presName="tx2" presStyleLbl="revTx" presStyleIdx="1" presStyleCnt="4"/>
      <dgm:spPr/>
    </dgm:pt>
    <dgm:pt modelId="{60A21900-D2D6-4E38-9DF6-41DB4C39B5EE}" type="pres">
      <dgm:prSet presAssocID="{7CEAE725-9708-415E-A736-FE6552E7BBD3}" presName="vert2" presStyleCnt="0"/>
      <dgm:spPr/>
    </dgm:pt>
    <dgm:pt modelId="{2E56C044-5265-48DA-8E0B-877A28FE797B}" type="pres">
      <dgm:prSet presAssocID="{7CEAE725-9708-415E-A736-FE6552E7BBD3}" presName="thinLine2b" presStyleLbl="callout" presStyleIdx="0" presStyleCnt="3"/>
      <dgm:spPr/>
    </dgm:pt>
    <dgm:pt modelId="{B48B1A1D-4747-4071-AD38-6EDEA8A5B962}" type="pres">
      <dgm:prSet presAssocID="{7CEAE725-9708-415E-A736-FE6552E7BBD3}" presName="vertSpace2b" presStyleCnt="0"/>
      <dgm:spPr/>
    </dgm:pt>
    <dgm:pt modelId="{C88E20C2-EBC1-4C9A-AC9E-FF7B5BE9112A}" type="pres">
      <dgm:prSet presAssocID="{C8BBF8B6-B702-4FEE-A306-627E88C3C2FD}" presName="horz2" presStyleCnt="0"/>
      <dgm:spPr/>
    </dgm:pt>
    <dgm:pt modelId="{479D2500-1B2F-43B1-A77E-B9B8DFBDC3D4}" type="pres">
      <dgm:prSet presAssocID="{C8BBF8B6-B702-4FEE-A306-627E88C3C2FD}" presName="horzSpace2" presStyleCnt="0"/>
      <dgm:spPr/>
    </dgm:pt>
    <dgm:pt modelId="{F0A0BEBB-D649-4972-B274-3FDA79C00AEB}" type="pres">
      <dgm:prSet presAssocID="{C8BBF8B6-B702-4FEE-A306-627E88C3C2FD}" presName="tx2" presStyleLbl="revTx" presStyleIdx="2" presStyleCnt="4"/>
      <dgm:spPr/>
    </dgm:pt>
    <dgm:pt modelId="{C02ED677-5039-474E-BA6E-A47D33E0ED59}" type="pres">
      <dgm:prSet presAssocID="{C8BBF8B6-B702-4FEE-A306-627E88C3C2FD}" presName="vert2" presStyleCnt="0"/>
      <dgm:spPr/>
    </dgm:pt>
    <dgm:pt modelId="{B8E7A5D0-C026-4D58-A09A-C414D14496C5}" type="pres">
      <dgm:prSet presAssocID="{C8BBF8B6-B702-4FEE-A306-627E88C3C2FD}" presName="thinLine2b" presStyleLbl="callout" presStyleIdx="1" presStyleCnt="3"/>
      <dgm:spPr/>
    </dgm:pt>
    <dgm:pt modelId="{555F046F-F38F-4811-8DD9-9B09727F2382}" type="pres">
      <dgm:prSet presAssocID="{C8BBF8B6-B702-4FEE-A306-627E88C3C2FD}" presName="vertSpace2b" presStyleCnt="0"/>
      <dgm:spPr/>
    </dgm:pt>
    <dgm:pt modelId="{D0079167-404F-4EAA-8926-E2997B59A78F}" type="pres">
      <dgm:prSet presAssocID="{76BCDDB6-8A57-49CA-9056-BD07210607F3}" presName="horz2" presStyleCnt="0"/>
      <dgm:spPr/>
    </dgm:pt>
    <dgm:pt modelId="{ADDABB27-CB12-4479-97EE-7F48E3FF2075}" type="pres">
      <dgm:prSet presAssocID="{76BCDDB6-8A57-49CA-9056-BD07210607F3}" presName="horzSpace2" presStyleCnt="0"/>
      <dgm:spPr/>
    </dgm:pt>
    <dgm:pt modelId="{22107ECD-6058-415F-885B-0BF1FF21FE1F}" type="pres">
      <dgm:prSet presAssocID="{76BCDDB6-8A57-49CA-9056-BD07210607F3}" presName="tx2" presStyleLbl="revTx" presStyleIdx="3" presStyleCnt="4"/>
      <dgm:spPr/>
    </dgm:pt>
    <dgm:pt modelId="{C6A4F0C0-9A1E-49CA-B579-3AC0912E493A}" type="pres">
      <dgm:prSet presAssocID="{76BCDDB6-8A57-49CA-9056-BD07210607F3}" presName="vert2" presStyleCnt="0"/>
      <dgm:spPr/>
    </dgm:pt>
    <dgm:pt modelId="{DBDC8FFC-D70A-4F25-93DB-9C057AB0F22C}" type="pres">
      <dgm:prSet presAssocID="{76BCDDB6-8A57-49CA-9056-BD07210607F3}" presName="thinLine2b" presStyleLbl="callout" presStyleIdx="2" presStyleCnt="3"/>
      <dgm:spPr/>
    </dgm:pt>
    <dgm:pt modelId="{281FE3E0-0330-4D0F-98F0-2342CB4FBE5C}" type="pres">
      <dgm:prSet presAssocID="{76BCDDB6-8A57-49CA-9056-BD07210607F3}" presName="vertSpace2b" presStyleCnt="0"/>
      <dgm:spPr/>
    </dgm:pt>
  </dgm:ptLst>
  <dgm:cxnLst>
    <dgm:cxn modelId="{502E7B08-A17B-4A4A-9570-0D1A4B5DC7FE}" srcId="{52510182-3EC8-4D27-8F6A-E0715B1FCB70}" destId="{C8BBF8B6-B702-4FEE-A306-627E88C3C2FD}" srcOrd="1" destOrd="0" parTransId="{D4911EA1-285C-44E0-87E4-4B19DEF188DE}" sibTransId="{604B923D-3CFB-470A-8D76-3267DCBD3FB5}"/>
    <dgm:cxn modelId="{4BA9BD17-24F3-42DC-98D1-8488629E0A71}" type="presOf" srcId="{7CEAE725-9708-415E-A736-FE6552E7BBD3}" destId="{69A54087-2B3A-4867-A767-16D4BF3B1547}" srcOrd="0" destOrd="0" presId="urn:microsoft.com/office/officeart/2008/layout/LinedList"/>
    <dgm:cxn modelId="{80F41551-AAFB-469F-B116-D2CFB7092D2F}" srcId="{52510182-3EC8-4D27-8F6A-E0715B1FCB70}" destId="{7CEAE725-9708-415E-A736-FE6552E7BBD3}" srcOrd="0" destOrd="0" parTransId="{BC9E2667-F363-4ADA-845D-0047D7023C9C}" sibTransId="{AE571C81-BB5C-401A-BDBF-03D3F9B42E97}"/>
    <dgm:cxn modelId="{44762C88-0999-4CBD-BB90-8673AC907BAE}" srcId="{2EE8C2B6-C89C-44BE-9651-1727552F9E49}" destId="{52510182-3EC8-4D27-8F6A-E0715B1FCB70}" srcOrd="0" destOrd="0" parTransId="{AC5A1F65-EA9E-49B9-95DC-AE3FB1A9CFC6}" sibTransId="{8047DFA1-A19A-48D8-A503-DA3DFC471456}"/>
    <dgm:cxn modelId="{A481878E-5FFF-42B2-96D4-B4B239BB32BA}" type="presOf" srcId="{76BCDDB6-8A57-49CA-9056-BD07210607F3}" destId="{22107ECD-6058-415F-885B-0BF1FF21FE1F}" srcOrd="0" destOrd="0" presId="urn:microsoft.com/office/officeart/2008/layout/LinedList"/>
    <dgm:cxn modelId="{2151199D-B750-4799-A239-BDBD0B719B2E}" type="presOf" srcId="{C8BBF8B6-B702-4FEE-A306-627E88C3C2FD}" destId="{F0A0BEBB-D649-4972-B274-3FDA79C00AEB}" srcOrd="0" destOrd="0" presId="urn:microsoft.com/office/officeart/2008/layout/LinedList"/>
    <dgm:cxn modelId="{73C8A2B9-CE0F-42E6-8611-5513E3C505F0}" type="presOf" srcId="{52510182-3EC8-4D27-8F6A-E0715B1FCB70}" destId="{57D664B9-FCF7-4D05-B541-A7CB14FDF5D7}" srcOrd="0" destOrd="0" presId="urn:microsoft.com/office/officeart/2008/layout/LinedList"/>
    <dgm:cxn modelId="{687B46F9-6C10-4EFB-AD98-1940213ACB56}" type="presOf" srcId="{2EE8C2B6-C89C-44BE-9651-1727552F9E49}" destId="{8EE8AFED-98FE-4365-AA34-8F2520C8D23A}" srcOrd="0" destOrd="0" presId="urn:microsoft.com/office/officeart/2008/layout/LinedList"/>
    <dgm:cxn modelId="{4C74FAFF-D42A-42EF-B21C-57C71405B194}" srcId="{52510182-3EC8-4D27-8F6A-E0715B1FCB70}" destId="{76BCDDB6-8A57-49CA-9056-BD07210607F3}" srcOrd="2" destOrd="0" parTransId="{0DA9BDB0-CD27-4DB3-8AD1-E91EF3106069}" sibTransId="{0F65B9AD-FAED-4645-975F-B1F4218BA9F4}"/>
    <dgm:cxn modelId="{F8203644-8DBA-43B6-82FC-E08488A48A5C}" type="presParOf" srcId="{8EE8AFED-98FE-4365-AA34-8F2520C8D23A}" destId="{AF92CA4A-146C-40E6-947E-19C8F352FBBF}" srcOrd="0" destOrd="0" presId="urn:microsoft.com/office/officeart/2008/layout/LinedList"/>
    <dgm:cxn modelId="{2142DB88-A203-46A1-99E4-DD9632A10A46}" type="presParOf" srcId="{8EE8AFED-98FE-4365-AA34-8F2520C8D23A}" destId="{D67B0510-F8E5-46EF-8231-EE224EB7B916}" srcOrd="1" destOrd="0" presId="urn:microsoft.com/office/officeart/2008/layout/LinedList"/>
    <dgm:cxn modelId="{25BB2633-F5F8-4AA4-A625-EF5C4D765014}" type="presParOf" srcId="{D67B0510-F8E5-46EF-8231-EE224EB7B916}" destId="{57D664B9-FCF7-4D05-B541-A7CB14FDF5D7}" srcOrd="0" destOrd="0" presId="urn:microsoft.com/office/officeart/2008/layout/LinedList"/>
    <dgm:cxn modelId="{D768B181-E03B-4EB8-8AF5-482AE3EE13C5}" type="presParOf" srcId="{D67B0510-F8E5-46EF-8231-EE224EB7B916}" destId="{8023F67A-9D0C-46C8-9134-2E2808240259}" srcOrd="1" destOrd="0" presId="urn:microsoft.com/office/officeart/2008/layout/LinedList"/>
    <dgm:cxn modelId="{B4A27DAA-D3BD-4964-AE61-91930AB5FDC8}" type="presParOf" srcId="{8023F67A-9D0C-46C8-9134-2E2808240259}" destId="{B591BA1A-A175-4E1C-8C16-06E202BCCD9A}" srcOrd="0" destOrd="0" presId="urn:microsoft.com/office/officeart/2008/layout/LinedList"/>
    <dgm:cxn modelId="{2E6D4A79-BF27-4F7E-A1F6-DFBD937BDC88}" type="presParOf" srcId="{8023F67A-9D0C-46C8-9134-2E2808240259}" destId="{91F82639-1A1F-4DEC-9813-6BFD10DE1EDC}" srcOrd="1" destOrd="0" presId="urn:microsoft.com/office/officeart/2008/layout/LinedList"/>
    <dgm:cxn modelId="{EF177119-5FE6-48BD-98C3-C59DF0B692C0}" type="presParOf" srcId="{91F82639-1A1F-4DEC-9813-6BFD10DE1EDC}" destId="{E28ED1B8-B500-4868-9480-1C597E561345}" srcOrd="0" destOrd="0" presId="urn:microsoft.com/office/officeart/2008/layout/LinedList"/>
    <dgm:cxn modelId="{31A754AB-6487-4B3B-8582-EAF71D2E7B75}" type="presParOf" srcId="{91F82639-1A1F-4DEC-9813-6BFD10DE1EDC}" destId="{69A54087-2B3A-4867-A767-16D4BF3B1547}" srcOrd="1" destOrd="0" presId="urn:microsoft.com/office/officeart/2008/layout/LinedList"/>
    <dgm:cxn modelId="{CB8F39BD-2075-4434-B45F-B54AA158ABA7}" type="presParOf" srcId="{91F82639-1A1F-4DEC-9813-6BFD10DE1EDC}" destId="{60A21900-D2D6-4E38-9DF6-41DB4C39B5EE}" srcOrd="2" destOrd="0" presId="urn:microsoft.com/office/officeart/2008/layout/LinedList"/>
    <dgm:cxn modelId="{DC078A4C-DE00-4DAA-9AB9-63021DA99202}" type="presParOf" srcId="{8023F67A-9D0C-46C8-9134-2E2808240259}" destId="{2E56C044-5265-48DA-8E0B-877A28FE797B}" srcOrd="2" destOrd="0" presId="urn:microsoft.com/office/officeart/2008/layout/LinedList"/>
    <dgm:cxn modelId="{3D8F3BAB-99C2-4561-85B4-43DA395243EE}" type="presParOf" srcId="{8023F67A-9D0C-46C8-9134-2E2808240259}" destId="{B48B1A1D-4747-4071-AD38-6EDEA8A5B962}" srcOrd="3" destOrd="0" presId="urn:microsoft.com/office/officeart/2008/layout/LinedList"/>
    <dgm:cxn modelId="{FEFD95E4-1B1E-443D-A5D0-DD995212C2BC}" type="presParOf" srcId="{8023F67A-9D0C-46C8-9134-2E2808240259}" destId="{C88E20C2-EBC1-4C9A-AC9E-FF7B5BE9112A}" srcOrd="4" destOrd="0" presId="urn:microsoft.com/office/officeart/2008/layout/LinedList"/>
    <dgm:cxn modelId="{E0A82F8F-70D0-497F-AF12-CBA47CA13E6F}" type="presParOf" srcId="{C88E20C2-EBC1-4C9A-AC9E-FF7B5BE9112A}" destId="{479D2500-1B2F-43B1-A77E-B9B8DFBDC3D4}" srcOrd="0" destOrd="0" presId="urn:microsoft.com/office/officeart/2008/layout/LinedList"/>
    <dgm:cxn modelId="{9B853826-69BA-4B6F-9F97-7CDDE922C991}" type="presParOf" srcId="{C88E20C2-EBC1-4C9A-AC9E-FF7B5BE9112A}" destId="{F0A0BEBB-D649-4972-B274-3FDA79C00AEB}" srcOrd="1" destOrd="0" presId="urn:microsoft.com/office/officeart/2008/layout/LinedList"/>
    <dgm:cxn modelId="{0052B02F-6DDE-48A7-A32E-4C5161D191BA}" type="presParOf" srcId="{C88E20C2-EBC1-4C9A-AC9E-FF7B5BE9112A}" destId="{C02ED677-5039-474E-BA6E-A47D33E0ED59}" srcOrd="2" destOrd="0" presId="urn:microsoft.com/office/officeart/2008/layout/LinedList"/>
    <dgm:cxn modelId="{23CA1FC5-F47A-4D79-8C53-8F24500F064F}" type="presParOf" srcId="{8023F67A-9D0C-46C8-9134-2E2808240259}" destId="{B8E7A5D0-C026-4D58-A09A-C414D14496C5}" srcOrd="5" destOrd="0" presId="urn:microsoft.com/office/officeart/2008/layout/LinedList"/>
    <dgm:cxn modelId="{C4F0FCEB-9D3B-4434-A639-AAA44FDB6097}" type="presParOf" srcId="{8023F67A-9D0C-46C8-9134-2E2808240259}" destId="{555F046F-F38F-4811-8DD9-9B09727F2382}" srcOrd="6" destOrd="0" presId="urn:microsoft.com/office/officeart/2008/layout/LinedList"/>
    <dgm:cxn modelId="{F2C804EC-A12A-4CA5-94E9-4C21D477267A}" type="presParOf" srcId="{8023F67A-9D0C-46C8-9134-2E2808240259}" destId="{D0079167-404F-4EAA-8926-E2997B59A78F}" srcOrd="7" destOrd="0" presId="urn:microsoft.com/office/officeart/2008/layout/LinedList"/>
    <dgm:cxn modelId="{4CAE66CD-49F6-44C7-93CA-F74A31757414}" type="presParOf" srcId="{D0079167-404F-4EAA-8926-E2997B59A78F}" destId="{ADDABB27-CB12-4479-97EE-7F48E3FF2075}" srcOrd="0" destOrd="0" presId="urn:microsoft.com/office/officeart/2008/layout/LinedList"/>
    <dgm:cxn modelId="{D7899610-A4B5-4F7D-99BE-39920D51F92C}" type="presParOf" srcId="{D0079167-404F-4EAA-8926-E2997B59A78F}" destId="{22107ECD-6058-415F-885B-0BF1FF21FE1F}" srcOrd="1" destOrd="0" presId="urn:microsoft.com/office/officeart/2008/layout/LinedList"/>
    <dgm:cxn modelId="{2DDC3C17-A21C-4699-8623-2535AEAE446C}" type="presParOf" srcId="{D0079167-404F-4EAA-8926-E2997B59A78F}" destId="{C6A4F0C0-9A1E-49CA-B579-3AC0912E493A}" srcOrd="2" destOrd="0" presId="urn:microsoft.com/office/officeart/2008/layout/LinedList"/>
    <dgm:cxn modelId="{21C098D8-45CC-47E8-BAB5-1611F65F77DA}" type="presParOf" srcId="{8023F67A-9D0C-46C8-9134-2E2808240259}" destId="{DBDC8FFC-D70A-4F25-93DB-9C057AB0F22C}" srcOrd="8" destOrd="0" presId="urn:microsoft.com/office/officeart/2008/layout/LinedList"/>
    <dgm:cxn modelId="{6120FC4D-C26F-48D4-89E5-A9D4173BCA7C}" type="presParOf" srcId="{8023F67A-9D0C-46C8-9134-2E2808240259}" destId="{281FE3E0-0330-4D0F-98F0-2342CB4FBE5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AB89E-9F8C-4947-A862-A6991059AFF1}">
      <dsp:nvSpPr>
        <dsp:cNvPr id="0" name=""/>
        <dsp:cNvSpPr/>
      </dsp:nvSpPr>
      <dsp:spPr>
        <a:xfrm>
          <a:off x="1334591" y="0"/>
          <a:ext cx="5947065" cy="5947065"/>
        </a:xfrm>
        <a:prstGeom prst="triangl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3A00D-7E57-404B-BAA3-DBBC4389DEA5}">
      <dsp:nvSpPr>
        <dsp:cNvPr id="0" name=""/>
        <dsp:cNvSpPr/>
      </dsp:nvSpPr>
      <dsp:spPr>
        <a:xfrm>
          <a:off x="4308124" y="597900"/>
          <a:ext cx="3865592" cy="14077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Surplus Inventory:</a:t>
          </a:r>
          <a:r>
            <a:rPr lang="en-US" sz="1900" kern="1200" dirty="0"/>
            <a:t> Unable to halt production, the inventory is always superfluous, increasing storage costs and reducing profitability.</a:t>
          </a:r>
          <a:endParaRPr lang="en-IN" sz="1900" kern="1200" dirty="0"/>
        </a:p>
      </dsp:txBody>
      <dsp:txXfrm>
        <a:off x="4376846" y="666622"/>
        <a:ext cx="3728148" cy="1270338"/>
      </dsp:txXfrm>
    </dsp:sp>
    <dsp:sp modelId="{C4CE9587-AED1-43CE-830D-1047D419234C}">
      <dsp:nvSpPr>
        <dsp:cNvPr id="0" name=""/>
        <dsp:cNvSpPr/>
      </dsp:nvSpPr>
      <dsp:spPr>
        <a:xfrm>
          <a:off x="4308124" y="2181655"/>
          <a:ext cx="3865592" cy="14077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shade val="50000"/>
              <a:hueOff val="-357359"/>
              <a:satOff val="-26697"/>
              <a:lumOff val="32337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Shortage of Manpower/Heavy workload: </a:t>
          </a:r>
          <a:r>
            <a:rPr lang="en-US" sz="1900" kern="1200" dirty="0"/>
            <a:t>Insufficient labour is leading to increased workloads amongst the existing employees</a:t>
          </a:r>
          <a:endParaRPr lang="en-IN" sz="1900" kern="1200" dirty="0"/>
        </a:p>
      </dsp:txBody>
      <dsp:txXfrm>
        <a:off x="4376846" y="2250377"/>
        <a:ext cx="3728148" cy="1270338"/>
      </dsp:txXfrm>
    </dsp:sp>
    <dsp:sp modelId="{709D19AF-2D4C-4740-8729-FCD30D5E7A36}">
      <dsp:nvSpPr>
        <dsp:cNvPr id="0" name=""/>
        <dsp:cNvSpPr/>
      </dsp:nvSpPr>
      <dsp:spPr>
        <a:xfrm>
          <a:off x="4308124" y="3765410"/>
          <a:ext cx="3865592" cy="14077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shade val="50000"/>
              <a:hueOff val="-357359"/>
              <a:satOff val="-26697"/>
              <a:lumOff val="32337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Limited Demand Locally: </a:t>
          </a:r>
          <a:r>
            <a:rPr lang="en-US" sz="1900" kern="1200" dirty="0"/>
            <a:t>The company’s distribution strategy caters to the southern s</a:t>
          </a:r>
          <a:r>
            <a:rPr lang="en-IN" sz="1900" kern="1200" dirty="0"/>
            <a:t>tates of India.</a:t>
          </a:r>
        </a:p>
      </dsp:txBody>
      <dsp:txXfrm>
        <a:off x="4376846" y="3834132"/>
        <a:ext cx="3728148" cy="1270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455BD-E393-4821-B35C-D7E3FB15A86D}">
      <dsp:nvSpPr>
        <dsp:cNvPr id="0" name=""/>
        <dsp:cNvSpPr/>
      </dsp:nvSpPr>
      <dsp:spPr>
        <a:xfrm>
          <a:off x="1353105" y="56"/>
          <a:ext cx="4069239" cy="69740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Sales Data</a:t>
          </a:r>
        </a:p>
      </dsp:txBody>
      <dsp:txXfrm>
        <a:off x="1373531" y="20482"/>
        <a:ext cx="4028387" cy="656551"/>
      </dsp:txXfrm>
    </dsp:sp>
    <dsp:sp modelId="{BA5A817D-0DB2-4CAE-9479-969D804D9679}">
      <dsp:nvSpPr>
        <dsp:cNvPr id="0" name=""/>
        <dsp:cNvSpPr/>
      </dsp:nvSpPr>
      <dsp:spPr>
        <a:xfrm>
          <a:off x="1353105" y="822992"/>
          <a:ext cx="697403" cy="69740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0BE3F-92A1-4F6D-9A95-9C106BBCDC4E}">
      <dsp:nvSpPr>
        <dsp:cNvPr id="0" name=""/>
        <dsp:cNvSpPr/>
      </dsp:nvSpPr>
      <dsp:spPr>
        <a:xfrm>
          <a:off x="2092352" y="822992"/>
          <a:ext cx="3329992" cy="69740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Date</a:t>
          </a:r>
        </a:p>
      </dsp:txBody>
      <dsp:txXfrm>
        <a:off x="2126403" y="857043"/>
        <a:ext cx="3261890" cy="629301"/>
      </dsp:txXfrm>
    </dsp:sp>
    <dsp:sp modelId="{FDB7B25F-B130-4DC0-AF9B-DC9595F3ECCC}">
      <dsp:nvSpPr>
        <dsp:cNvPr id="0" name=""/>
        <dsp:cNvSpPr/>
      </dsp:nvSpPr>
      <dsp:spPr>
        <a:xfrm>
          <a:off x="1353105" y="1604084"/>
          <a:ext cx="697403" cy="69740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AD686-AD08-499D-88EF-688FD1C98ECF}">
      <dsp:nvSpPr>
        <dsp:cNvPr id="0" name=""/>
        <dsp:cNvSpPr/>
      </dsp:nvSpPr>
      <dsp:spPr>
        <a:xfrm>
          <a:off x="2013365" y="1598442"/>
          <a:ext cx="3329992" cy="69740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Company Name</a:t>
          </a:r>
        </a:p>
      </dsp:txBody>
      <dsp:txXfrm>
        <a:off x="2047416" y="1632493"/>
        <a:ext cx="3261890" cy="629301"/>
      </dsp:txXfrm>
    </dsp:sp>
    <dsp:sp modelId="{26348F97-1CF1-4074-9A8B-C66476EFB849}">
      <dsp:nvSpPr>
        <dsp:cNvPr id="0" name=""/>
        <dsp:cNvSpPr/>
      </dsp:nvSpPr>
      <dsp:spPr>
        <a:xfrm>
          <a:off x="1353105" y="2385175"/>
          <a:ext cx="697403" cy="69740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CD01B-F5F0-4D81-A258-D37B76B3E6F3}">
      <dsp:nvSpPr>
        <dsp:cNvPr id="0" name=""/>
        <dsp:cNvSpPr/>
      </dsp:nvSpPr>
      <dsp:spPr>
        <a:xfrm>
          <a:off x="2092352" y="2385175"/>
          <a:ext cx="3329992" cy="69740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City/Town</a:t>
          </a:r>
        </a:p>
      </dsp:txBody>
      <dsp:txXfrm>
        <a:off x="2126403" y="2419226"/>
        <a:ext cx="3261890" cy="629301"/>
      </dsp:txXfrm>
    </dsp:sp>
    <dsp:sp modelId="{2262AFA2-F43E-4DAB-87A7-B93E03944890}">
      <dsp:nvSpPr>
        <dsp:cNvPr id="0" name=""/>
        <dsp:cNvSpPr/>
      </dsp:nvSpPr>
      <dsp:spPr>
        <a:xfrm>
          <a:off x="1353105" y="3166267"/>
          <a:ext cx="697403" cy="69740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43D8B-0FB5-409F-8B5F-2AE33A18E29C}">
      <dsp:nvSpPr>
        <dsp:cNvPr id="0" name=""/>
        <dsp:cNvSpPr/>
      </dsp:nvSpPr>
      <dsp:spPr>
        <a:xfrm>
          <a:off x="2092352" y="3166267"/>
          <a:ext cx="3329992" cy="69740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Sales</a:t>
          </a:r>
        </a:p>
      </dsp:txBody>
      <dsp:txXfrm>
        <a:off x="2126403" y="3200318"/>
        <a:ext cx="3261890" cy="629301"/>
      </dsp:txXfrm>
    </dsp:sp>
    <dsp:sp modelId="{F129D509-534C-4EBD-8250-8FD6B990107D}">
      <dsp:nvSpPr>
        <dsp:cNvPr id="0" name=""/>
        <dsp:cNvSpPr/>
      </dsp:nvSpPr>
      <dsp:spPr>
        <a:xfrm>
          <a:off x="1353105" y="3947359"/>
          <a:ext cx="697403" cy="69740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699B9-FCAB-41C6-B089-B168EB930D81}">
      <dsp:nvSpPr>
        <dsp:cNvPr id="0" name=""/>
        <dsp:cNvSpPr/>
      </dsp:nvSpPr>
      <dsp:spPr>
        <a:xfrm>
          <a:off x="2092352" y="3947359"/>
          <a:ext cx="3329992" cy="69740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Items</a:t>
          </a:r>
        </a:p>
      </dsp:txBody>
      <dsp:txXfrm>
        <a:off x="2126403" y="3981410"/>
        <a:ext cx="3261890" cy="6293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1ECA2-00D9-444A-8B84-54E0B35E71D9}">
      <dsp:nvSpPr>
        <dsp:cNvPr id="0" name=""/>
        <dsp:cNvSpPr/>
      </dsp:nvSpPr>
      <dsp:spPr>
        <a:xfrm>
          <a:off x="0" y="343005"/>
          <a:ext cx="2244725" cy="9800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Employee Data</a:t>
          </a:r>
        </a:p>
      </dsp:txBody>
      <dsp:txXfrm>
        <a:off x="28704" y="371709"/>
        <a:ext cx="2187317" cy="922608"/>
      </dsp:txXfrm>
    </dsp:sp>
    <dsp:sp modelId="{8B6B0CA4-6F85-4BA0-B718-065536BB8250}">
      <dsp:nvSpPr>
        <dsp:cNvPr id="0" name=""/>
        <dsp:cNvSpPr/>
      </dsp:nvSpPr>
      <dsp:spPr>
        <a:xfrm>
          <a:off x="0" y="1499425"/>
          <a:ext cx="980016" cy="98001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63277-C06C-4CA3-9F22-B29CF070BB05}">
      <dsp:nvSpPr>
        <dsp:cNvPr id="0" name=""/>
        <dsp:cNvSpPr/>
      </dsp:nvSpPr>
      <dsp:spPr>
        <a:xfrm>
          <a:off x="1038817" y="1499425"/>
          <a:ext cx="1205907" cy="98001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Jobs</a:t>
          </a:r>
        </a:p>
      </dsp:txBody>
      <dsp:txXfrm>
        <a:off x="1086666" y="1547274"/>
        <a:ext cx="1110209" cy="884318"/>
      </dsp:txXfrm>
    </dsp:sp>
    <dsp:sp modelId="{1E9473C4-7897-4081-86C7-F8AF98A72D3E}">
      <dsp:nvSpPr>
        <dsp:cNvPr id="0" name=""/>
        <dsp:cNvSpPr/>
      </dsp:nvSpPr>
      <dsp:spPr>
        <a:xfrm>
          <a:off x="0" y="2597043"/>
          <a:ext cx="980016" cy="98001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08F44-727B-4CD6-9DE1-61BA2E95EB88}">
      <dsp:nvSpPr>
        <dsp:cNvPr id="0" name=""/>
        <dsp:cNvSpPr/>
      </dsp:nvSpPr>
      <dsp:spPr>
        <a:xfrm>
          <a:off x="1038817" y="2597043"/>
          <a:ext cx="1205907" cy="980016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Number Of Employees</a:t>
          </a:r>
        </a:p>
      </dsp:txBody>
      <dsp:txXfrm>
        <a:off x="1086666" y="2644892"/>
        <a:ext cx="1110209" cy="8843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59026-E36C-4151-9A02-74216936099D}">
      <dsp:nvSpPr>
        <dsp:cNvPr id="0" name=""/>
        <dsp:cNvSpPr/>
      </dsp:nvSpPr>
      <dsp:spPr>
        <a:xfrm>
          <a:off x="0" y="272441"/>
          <a:ext cx="2889250" cy="7784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 dirty="0"/>
            <a:t>Fabric data</a:t>
          </a:r>
        </a:p>
      </dsp:txBody>
      <dsp:txXfrm>
        <a:off x="22799" y="295240"/>
        <a:ext cx="2843652" cy="732806"/>
      </dsp:txXfrm>
    </dsp:sp>
    <dsp:sp modelId="{9268A966-3628-497F-A8AC-5FD557DCD440}">
      <dsp:nvSpPr>
        <dsp:cNvPr id="0" name=""/>
        <dsp:cNvSpPr/>
      </dsp:nvSpPr>
      <dsp:spPr>
        <a:xfrm>
          <a:off x="0" y="1190958"/>
          <a:ext cx="778404" cy="778404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33B2D-882A-4C5F-848B-1CB7254A6766}">
      <dsp:nvSpPr>
        <dsp:cNvPr id="0" name=""/>
        <dsp:cNvSpPr/>
      </dsp:nvSpPr>
      <dsp:spPr>
        <a:xfrm>
          <a:off x="825108" y="1190958"/>
          <a:ext cx="2064141" cy="778404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Material</a:t>
          </a:r>
        </a:p>
      </dsp:txBody>
      <dsp:txXfrm>
        <a:off x="863113" y="1228963"/>
        <a:ext cx="1988131" cy="702394"/>
      </dsp:txXfrm>
    </dsp:sp>
    <dsp:sp modelId="{579177C2-BA49-4F11-AEBA-7DD746E90EA4}">
      <dsp:nvSpPr>
        <dsp:cNvPr id="0" name=""/>
        <dsp:cNvSpPr/>
      </dsp:nvSpPr>
      <dsp:spPr>
        <a:xfrm>
          <a:off x="0" y="2062771"/>
          <a:ext cx="778404" cy="778404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EEC25-4161-4ADC-8F03-062C75763932}">
      <dsp:nvSpPr>
        <dsp:cNvPr id="0" name=""/>
        <dsp:cNvSpPr/>
      </dsp:nvSpPr>
      <dsp:spPr>
        <a:xfrm>
          <a:off x="825108" y="2062771"/>
          <a:ext cx="2064141" cy="778404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Price Range</a:t>
          </a:r>
        </a:p>
      </dsp:txBody>
      <dsp:txXfrm>
        <a:off x="863113" y="2100776"/>
        <a:ext cx="1988131" cy="7023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317AA-2D93-4FA7-A27F-4E1464E7F366}">
      <dsp:nvSpPr>
        <dsp:cNvPr id="0" name=""/>
        <dsp:cNvSpPr/>
      </dsp:nvSpPr>
      <dsp:spPr>
        <a:xfrm rot="5400000">
          <a:off x="3801817" y="125177"/>
          <a:ext cx="1908015" cy="165997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Data Preprocessing</a:t>
          </a:r>
        </a:p>
      </dsp:txBody>
      <dsp:txXfrm rot="-5400000">
        <a:off x="4184517" y="298488"/>
        <a:ext cx="1142615" cy="1313351"/>
      </dsp:txXfrm>
    </dsp:sp>
    <dsp:sp modelId="{8AF7B59F-E0AC-4C08-886B-D0264BF4793D}">
      <dsp:nvSpPr>
        <dsp:cNvPr id="0" name=""/>
        <dsp:cNvSpPr/>
      </dsp:nvSpPr>
      <dsp:spPr>
        <a:xfrm>
          <a:off x="5636183" y="382759"/>
          <a:ext cx="2129345" cy="114480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Cleaning the data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Understanding the Data Distribution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Creating Interactive Features</a:t>
          </a:r>
        </a:p>
      </dsp:txBody>
      <dsp:txXfrm>
        <a:off x="5636183" y="382759"/>
        <a:ext cx="2129345" cy="1144809"/>
      </dsp:txXfrm>
    </dsp:sp>
    <dsp:sp modelId="{F88F1A8F-8FCA-46DB-B901-0E90296ECDF4}">
      <dsp:nvSpPr>
        <dsp:cNvPr id="0" name=""/>
        <dsp:cNvSpPr/>
      </dsp:nvSpPr>
      <dsp:spPr>
        <a:xfrm rot="5400000">
          <a:off x="2009046" y="125177"/>
          <a:ext cx="1908015" cy="165997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320609"/>
            <a:satOff val="-3775"/>
            <a:lumOff val="251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2391746" y="298488"/>
        <a:ext cx="1142615" cy="1313351"/>
      </dsp:txXfrm>
    </dsp:sp>
    <dsp:sp modelId="{43ADB5C9-F8B4-4425-826F-D52389DF084C}">
      <dsp:nvSpPr>
        <dsp:cNvPr id="0" name=""/>
        <dsp:cNvSpPr/>
      </dsp:nvSpPr>
      <dsp:spPr>
        <a:xfrm rot="5400000">
          <a:off x="2901997" y="1744701"/>
          <a:ext cx="1908015" cy="165997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641219"/>
            <a:satOff val="-7550"/>
            <a:lumOff val="502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Model Building</a:t>
          </a:r>
        </a:p>
      </dsp:txBody>
      <dsp:txXfrm rot="-5400000">
        <a:off x="3284697" y="1918012"/>
        <a:ext cx="1142615" cy="1313351"/>
      </dsp:txXfrm>
    </dsp:sp>
    <dsp:sp modelId="{E288FAEF-6F72-4334-A6AD-2765B1781CAD}">
      <dsp:nvSpPr>
        <dsp:cNvPr id="0" name=""/>
        <dsp:cNvSpPr/>
      </dsp:nvSpPr>
      <dsp:spPr>
        <a:xfrm>
          <a:off x="896673" y="2002283"/>
          <a:ext cx="2060656" cy="114480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Selecting the best performing models based on evaluation metric</a:t>
          </a:r>
        </a:p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Hyperparameter Tuning the best models</a:t>
          </a:r>
        </a:p>
      </dsp:txBody>
      <dsp:txXfrm>
        <a:off x="896673" y="2002283"/>
        <a:ext cx="2060656" cy="1144809"/>
      </dsp:txXfrm>
    </dsp:sp>
    <dsp:sp modelId="{28E1C505-5026-470A-815C-E6A38C4FF8E9}">
      <dsp:nvSpPr>
        <dsp:cNvPr id="0" name=""/>
        <dsp:cNvSpPr/>
      </dsp:nvSpPr>
      <dsp:spPr>
        <a:xfrm rot="5400000">
          <a:off x="4694768" y="1744701"/>
          <a:ext cx="1908015" cy="165997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961828"/>
            <a:satOff val="-11326"/>
            <a:lumOff val="7529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5077468" y="1918012"/>
        <a:ext cx="1142615" cy="1313351"/>
      </dsp:txXfrm>
    </dsp:sp>
    <dsp:sp modelId="{F0E284FA-DE89-4F2C-817E-FCEDC368F254}">
      <dsp:nvSpPr>
        <dsp:cNvPr id="0" name=""/>
        <dsp:cNvSpPr/>
      </dsp:nvSpPr>
      <dsp:spPr>
        <a:xfrm rot="5400000">
          <a:off x="3801817" y="3364224"/>
          <a:ext cx="1908015" cy="165997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282438"/>
            <a:satOff val="-15101"/>
            <a:lumOff val="10039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Model Evaluation</a:t>
          </a:r>
        </a:p>
      </dsp:txBody>
      <dsp:txXfrm rot="-5400000">
        <a:off x="4184517" y="3537535"/>
        <a:ext cx="1142615" cy="1313351"/>
      </dsp:txXfrm>
    </dsp:sp>
    <dsp:sp modelId="{264B6859-75F7-4AE1-B6C5-D74825B42268}">
      <dsp:nvSpPr>
        <dsp:cNvPr id="0" name=""/>
        <dsp:cNvSpPr/>
      </dsp:nvSpPr>
      <dsp:spPr>
        <a:xfrm>
          <a:off x="5636183" y="3621806"/>
          <a:ext cx="2129345" cy="1144809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Plotting Graphs like Residual Plots, Feature Importance Plots and Sales Prediction Plot</a:t>
          </a:r>
        </a:p>
      </dsp:txBody>
      <dsp:txXfrm>
        <a:off x="5636183" y="3621806"/>
        <a:ext cx="2129345" cy="1144809"/>
      </dsp:txXfrm>
    </dsp:sp>
    <dsp:sp modelId="{9F0CBE2B-AC0D-4963-AA73-A74F2689C69D}">
      <dsp:nvSpPr>
        <dsp:cNvPr id="0" name=""/>
        <dsp:cNvSpPr/>
      </dsp:nvSpPr>
      <dsp:spPr>
        <a:xfrm rot="5400000">
          <a:off x="2009046" y="3364224"/>
          <a:ext cx="1908015" cy="165997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600" kern="1200"/>
        </a:p>
      </dsp:txBody>
      <dsp:txXfrm rot="-5400000">
        <a:off x="2391746" y="3537535"/>
        <a:ext cx="1142615" cy="13133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C0FF1B-B978-4F19-8276-E70D4C82B3F7}">
      <dsp:nvSpPr>
        <dsp:cNvPr id="0" name=""/>
        <dsp:cNvSpPr/>
      </dsp:nvSpPr>
      <dsp:spPr>
        <a:xfrm rot="16200000">
          <a:off x="492813" y="-492813"/>
          <a:ext cx="2595601" cy="3581229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Demand Forecasting by creating an interactive dashboard using the ML Model created.</a:t>
          </a:r>
        </a:p>
      </dsp:txBody>
      <dsp:txXfrm rot="5400000">
        <a:off x="-1" y="1"/>
        <a:ext cx="3581229" cy="1946701"/>
      </dsp:txXfrm>
    </dsp:sp>
    <dsp:sp modelId="{42E930A2-35C8-4B56-B3AE-125B5E9EAAFF}">
      <dsp:nvSpPr>
        <dsp:cNvPr id="0" name=""/>
        <dsp:cNvSpPr/>
      </dsp:nvSpPr>
      <dsp:spPr>
        <a:xfrm>
          <a:off x="3581229" y="0"/>
          <a:ext cx="3581229" cy="2595601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Proper Inventory Management System and Segregation of Products based on the best-selling products.</a:t>
          </a:r>
        </a:p>
      </dsp:txBody>
      <dsp:txXfrm>
        <a:off x="3581229" y="0"/>
        <a:ext cx="3581229" cy="1946701"/>
      </dsp:txXfrm>
    </dsp:sp>
    <dsp:sp modelId="{224EBAFD-55CC-4F97-B358-DB2F3F28C4E9}">
      <dsp:nvSpPr>
        <dsp:cNvPr id="0" name=""/>
        <dsp:cNvSpPr/>
      </dsp:nvSpPr>
      <dsp:spPr>
        <a:xfrm rot="10800000">
          <a:off x="0" y="2595601"/>
          <a:ext cx="3581229" cy="2595601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Dynamic Labour Planning and Outsourcing Tasks during peak sales periods.</a:t>
          </a:r>
        </a:p>
      </dsp:txBody>
      <dsp:txXfrm rot="10800000">
        <a:off x="0" y="3244501"/>
        <a:ext cx="3581229" cy="1946701"/>
      </dsp:txXfrm>
    </dsp:sp>
    <dsp:sp modelId="{8AFE6C64-0DD6-4F8C-9771-366805AC55C5}">
      <dsp:nvSpPr>
        <dsp:cNvPr id="0" name=""/>
        <dsp:cNvSpPr/>
      </dsp:nvSpPr>
      <dsp:spPr>
        <a:xfrm rot="5400000">
          <a:off x="4074042" y="2102787"/>
          <a:ext cx="2595601" cy="3581229"/>
        </a:xfrm>
        <a:prstGeom prst="round1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JIT(Just In Time) delivery introduction to reduce storage costs.</a:t>
          </a:r>
        </a:p>
      </dsp:txBody>
      <dsp:txXfrm rot="-5400000">
        <a:off x="3581228" y="3244501"/>
        <a:ext cx="3581229" cy="1946701"/>
      </dsp:txXfrm>
    </dsp:sp>
    <dsp:sp modelId="{D89068D3-63FB-4855-B52F-0ACA6D4AD992}">
      <dsp:nvSpPr>
        <dsp:cNvPr id="0" name=""/>
        <dsp:cNvSpPr/>
      </dsp:nvSpPr>
      <dsp:spPr>
        <a:xfrm>
          <a:off x="2506860" y="1946701"/>
          <a:ext cx="2148737" cy="1297800"/>
        </a:xfrm>
        <a:prstGeom prst="roundRect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Surplus Inventory and Lack Of Labour</a:t>
          </a:r>
        </a:p>
      </dsp:txBody>
      <dsp:txXfrm>
        <a:off x="2570213" y="2010054"/>
        <a:ext cx="2022031" cy="11710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2CA4A-146C-40E6-947E-19C8F352FBBF}">
      <dsp:nvSpPr>
        <dsp:cNvPr id="0" name=""/>
        <dsp:cNvSpPr/>
      </dsp:nvSpPr>
      <dsp:spPr>
        <a:xfrm>
          <a:off x="0" y="0"/>
          <a:ext cx="5123640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664B9-FCF7-4D05-B541-A7CB14FDF5D7}">
      <dsp:nvSpPr>
        <dsp:cNvPr id="0" name=""/>
        <dsp:cNvSpPr/>
      </dsp:nvSpPr>
      <dsp:spPr>
        <a:xfrm>
          <a:off x="0" y="0"/>
          <a:ext cx="1024728" cy="2882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Lack Of Local Clientele</a:t>
          </a:r>
        </a:p>
      </dsp:txBody>
      <dsp:txXfrm>
        <a:off x="0" y="0"/>
        <a:ext cx="1024728" cy="2882702"/>
      </dsp:txXfrm>
    </dsp:sp>
    <dsp:sp modelId="{69A54087-2B3A-4867-A767-16D4BF3B1547}">
      <dsp:nvSpPr>
        <dsp:cNvPr id="0" name=""/>
        <dsp:cNvSpPr/>
      </dsp:nvSpPr>
      <dsp:spPr>
        <a:xfrm>
          <a:off x="1101582" y="45042"/>
          <a:ext cx="4022057" cy="900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Cross Promotional Strategy with local schools</a:t>
          </a:r>
        </a:p>
      </dsp:txBody>
      <dsp:txXfrm>
        <a:off x="1101582" y="45042"/>
        <a:ext cx="4022057" cy="900844"/>
      </dsp:txXfrm>
    </dsp:sp>
    <dsp:sp modelId="{2E56C044-5265-48DA-8E0B-877A28FE797B}">
      <dsp:nvSpPr>
        <dsp:cNvPr id="0" name=""/>
        <dsp:cNvSpPr/>
      </dsp:nvSpPr>
      <dsp:spPr>
        <a:xfrm>
          <a:off x="1024728" y="945886"/>
          <a:ext cx="40989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0BEBB-D649-4972-B274-3FDA79C00AEB}">
      <dsp:nvSpPr>
        <dsp:cNvPr id="0" name=""/>
        <dsp:cNvSpPr/>
      </dsp:nvSpPr>
      <dsp:spPr>
        <a:xfrm>
          <a:off x="1101582" y="990928"/>
          <a:ext cx="4022057" cy="900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Create an efficient marketing strategy to establish a local clientele.</a:t>
          </a:r>
        </a:p>
      </dsp:txBody>
      <dsp:txXfrm>
        <a:off x="1101582" y="990928"/>
        <a:ext cx="4022057" cy="900844"/>
      </dsp:txXfrm>
    </dsp:sp>
    <dsp:sp modelId="{B8E7A5D0-C026-4D58-A09A-C414D14496C5}">
      <dsp:nvSpPr>
        <dsp:cNvPr id="0" name=""/>
        <dsp:cNvSpPr/>
      </dsp:nvSpPr>
      <dsp:spPr>
        <a:xfrm>
          <a:off x="1024728" y="1891773"/>
          <a:ext cx="40989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07ECD-6058-415F-885B-0BF1FF21FE1F}">
      <dsp:nvSpPr>
        <dsp:cNvPr id="0" name=""/>
        <dsp:cNvSpPr/>
      </dsp:nvSpPr>
      <dsp:spPr>
        <a:xfrm>
          <a:off x="1101582" y="1936815"/>
          <a:ext cx="4022057" cy="900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Establishing an online presence and relying on third party logistics services for time efficiency. </a:t>
          </a:r>
        </a:p>
      </dsp:txBody>
      <dsp:txXfrm>
        <a:off x="1101582" y="1936815"/>
        <a:ext cx="4022057" cy="900844"/>
      </dsp:txXfrm>
    </dsp:sp>
    <dsp:sp modelId="{DBDC8FFC-D70A-4F25-93DB-9C057AB0F22C}">
      <dsp:nvSpPr>
        <dsp:cNvPr id="0" name=""/>
        <dsp:cNvSpPr/>
      </dsp:nvSpPr>
      <dsp:spPr>
        <a:xfrm>
          <a:off x="1024728" y="2837659"/>
          <a:ext cx="40989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9B471-B7B3-40CF-85C6-6A1B2F91A701}" type="datetimeFigureOut">
              <a:rPr lang="en-IN" smtClean="0"/>
              <a:t>24-12-2024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2F2A9-491A-4F69-A7B6-9743800E85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89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1E32-DF13-4175-9636-F9B32AB29719}" type="datetime1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3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253B-8D24-4545-9DD0-24404F9BCF6E}" type="datetime1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361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983F-4AA9-4D23-9CA0-ACF39D3A4150}" type="datetime1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55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072E-FE65-4415-B80A-2C4BFFFFBB65}" type="datetime1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1158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5A3B-B721-466D-96FF-7623EB1BD820}" type="datetime1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84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C2BA2-4A58-4CBF-A6FD-59BF7F05EB46}" type="datetime1">
              <a:rPr lang="en-IN" smtClean="0"/>
              <a:t>24-12-2024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794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E0DD-FE25-443E-9B63-8B9E5D90F03E}" type="datetime1">
              <a:rPr lang="en-IN" smtClean="0"/>
              <a:t>24-12-2024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932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452A-732D-40CF-B9AA-5B9F2791FEFF}" type="datetime1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10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F52B6-BA37-4476-A842-B910D723FF81}" type="datetime1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48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0168-F216-49AC-9F13-2AB090198323}" type="datetime1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425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2E28-B94F-4744-BB19-C2BF85C1F79E}" type="datetime1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04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B38A-4E3E-40EB-88C9-5A4F53A24CF8}" type="datetime1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20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4553-1DBA-4BBE-84AC-6DF4219633AA}" type="datetime1">
              <a:rPr lang="en-IN" smtClean="0"/>
              <a:t>24-12-2024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314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CB99-6692-4F6B-BCFB-F5E06FF05AF0}" type="datetime1">
              <a:rPr lang="en-IN" smtClean="0"/>
              <a:t>24-12-2024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38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A7C1-6211-4786-86E2-F7033DE9C8AF}" type="datetime1">
              <a:rPr lang="en-IN" smtClean="0"/>
              <a:t>24-12-2024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13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304E-0D86-4FDD-8E3F-117E05F22E68}" type="datetime1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90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B7B2-1B41-4FC5-AADA-3A97BF7C8354}" type="datetime1">
              <a:rPr lang="en-IN" smtClean="0"/>
              <a:t>24-12-2024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68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143D7B0-4770-40A1-819E-C5845C0ACFB9}" type="datetime1">
              <a:rPr lang="en-IN" smtClean="0"/>
              <a:t>24-12-2024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119FFBA-61C9-43C4-8859-481494B76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413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F979-6E89-E2DB-1B6F-C81764077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152003"/>
            <a:ext cx="9440034" cy="1828801"/>
          </a:xfrm>
        </p:spPr>
        <p:txBody>
          <a:bodyPr>
            <a:normAutofit/>
          </a:bodyPr>
          <a:lstStyle/>
          <a:p>
            <a:r>
              <a:rPr lang="en-US" sz="2400" b="1" i="0" u="none" strike="noStrike" baseline="0" dirty="0"/>
              <a:t>Optimising Operations: Strategies to Overcome Insufficient</a:t>
            </a:r>
            <a:br>
              <a:rPr lang="en-US" sz="2400" b="1" i="0" u="none" strike="noStrike" baseline="0" dirty="0"/>
            </a:br>
            <a:r>
              <a:rPr lang="en-US" sz="2400" b="1" i="0" u="none" strike="noStrike" baseline="0" dirty="0"/>
              <a:t>Workforce, Superfluous Inventory and Inadequate Clientele of a</a:t>
            </a:r>
            <a:br>
              <a:rPr lang="en-US" sz="2400" b="1" i="0" u="none" strike="noStrike" baseline="0" dirty="0"/>
            </a:br>
            <a:r>
              <a:rPr lang="en-IN" sz="2400" b="1" i="0" u="none" strike="noStrike" baseline="0" dirty="0"/>
              <a:t>Wholesale Company.</a:t>
            </a:r>
            <a:br>
              <a:rPr lang="en-IN" sz="2400" b="1" i="0" u="none" strike="noStrike" baseline="0" dirty="0"/>
            </a:br>
            <a:r>
              <a:rPr lang="en-IN" sz="2400" b="1" i="0" u="none" strike="noStrike" baseline="0" dirty="0"/>
              <a:t>BDM Capstone Project 2024</a:t>
            </a:r>
            <a:endParaRPr lang="en-IN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AEE93-63CE-3FE3-8512-7D230992C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060179"/>
            <a:ext cx="9440034" cy="1049867"/>
          </a:xfrm>
        </p:spPr>
        <p:txBody>
          <a:bodyPr/>
          <a:lstStyle/>
          <a:p>
            <a:r>
              <a:rPr lang="en-IN" dirty="0"/>
              <a:t>Ikshwaku Tiwari 21f1003999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4144C-E3B1-DDB2-5850-C65C1C02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006EB-E8C7-BEDD-1DC1-88C8B1E0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06" y="3585112"/>
            <a:ext cx="2652010" cy="27970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597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DACFE-80D3-9052-3D88-D663A261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FA37F-3326-189A-ED41-9E65FC24E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3" y="3139308"/>
            <a:ext cx="5380027" cy="30262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B17278-4B1C-E45E-6904-00E48BAA2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61" y="433697"/>
            <a:ext cx="5380026" cy="30262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7D2864-6464-DCF6-F373-959B0A6AE1F3}"/>
              </a:ext>
            </a:extLst>
          </p:cNvPr>
          <p:cNvSpPr txBox="1"/>
          <p:nvPr/>
        </p:nvSpPr>
        <p:spPr>
          <a:xfrm>
            <a:off x="503225" y="736988"/>
            <a:ext cx="5128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wholesaling company operating in B2B markets was selected as part of the diploma-level capstone project.</a:t>
            </a:r>
          </a:p>
          <a:p>
            <a:r>
              <a:rPr lang="en-US" dirty="0"/>
              <a:t>Nalanda Dresses, established in 1970 by Mr. Subodh D. Shah, is located in </a:t>
            </a:r>
            <a:r>
              <a:rPr lang="en-US" dirty="0" err="1"/>
              <a:t>Somwar</a:t>
            </a:r>
            <a:r>
              <a:rPr lang="en-US" dirty="0"/>
              <a:t> Peth, Pune, and is presently managed by Mr. Mehul Shah.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7B699-4E6C-02F7-E596-0BD11A5DE795}"/>
              </a:ext>
            </a:extLst>
          </p:cNvPr>
          <p:cNvSpPr txBox="1"/>
          <p:nvPr/>
        </p:nvSpPr>
        <p:spPr>
          <a:xfrm>
            <a:off x="6560361" y="3574951"/>
            <a:ext cx="4707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organization comprises the following sections: two offices, one manufacturing area, and a small inventory storage section.</a:t>
            </a:r>
          </a:p>
          <a:p>
            <a:r>
              <a:rPr lang="en-US" dirty="0"/>
              <a:t>The company specializes in producing and distributing girls' dresses featuring a variety of classic patterns and designs, crafted from materials such as cotton, linen, and synthetics.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E0484-3B80-1618-CC91-FED409C6D5F9}"/>
              </a:ext>
            </a:extLst>
          </p:cNvPr>
          <p:cNvSpPr txBox="1"/>
          <p:nvPr/>
        </p:nvSpPr>
        <p:spPr>
          <a:xfrm>
            <a:off x="503225" y="216618"/>
            <a:ext cx="601417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800" dirty="0">
                <a:latin typeface="+mj-lt"/>
              </a:rPr>
              <a:t>Introduction and Organisation Details</a:t>
            </a:r>
          </a:p>
        </p:txBody>
      </p:sp>
    </p:spTree>
    <p:extLst>
      <p:ext uri="{BB962C8B-B14F-4D97-AF65-F5344CB8AC3E}">
        <p14:creationId xmlns:p14="http://schemas.microsoft.com/office/powerpoint/2010/main" val="315969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00C4193-E95F-7839-F3A1-A8ADC9FD07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360257" y="-1877653"/>
            <a:ext cx="16912514" cy="1219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0A0521-A76E-6E8E-C179-04584FE8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3</a:t>
            </a:fld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DA5F649-4A13-DE75-AFB1-0EF52FD095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289183"/>
              </p:ext>
            </p:extLst>
          </p:nvPr>
        </p:nvGraphicFramePr>
        <p:xfrm>
          <a:off x="1329480" y="404639"/>
          <a:ext cx="9508308" cy="5947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1B97B9-40F0-4B34-E993-40E57D18E337}"/>
              </a:ext>
            </a:extLst>
          </p:cNvPr>
          <p:cNvSpPr txBox="1"/>
          <p:nvPr/>
        </p:nvSpPr>
        <p:spPr>
          <a:xfrm>
            <a:off x="795569" y="81473"/>
            <a:ext cx="410782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600" dirty="0">
                <a:latin typeface="+mj-lt"/>
              </a:rPr>
              <a:t>Problem Statements</a:t>
            </a:r>
          </a:p>
        </p:txBody>
      </p:sp>
    </p:spTree>
    <p:extLst>
      <p:ext uri="{BB962C8B-B14F-4D97-AF65-F5344CB8AC3E}">
        <p14:creationId xmlns:p14="http://schemas.microsoft.com/office/powerpoint/2010/main" val="205699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787B6D-6382-35F0-F510-08E8CFC1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4</a:t>
            </a:fld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B5568F5-37AE-8AA8-98E6-9DFE64933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9049554"/>
              </p:ext>
            </p:extLst>
          </p:nvPr>
        </p:nvGraphicFramePr>
        <p:xfrm>
          <a:off x="-1289050" y="1190831"/>
          <a:ext cx="6775450" cy="4644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6CE21C-D126-FCEC-3D91-957046BB41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379022"/>
              </p:ext>
            </p:extLst>
          </p:nvPr>
        </p:nvGraphicFramePr>
        <p:xfrm>
          <a:off x="4124325" y="1344084"/>
          <a:ext cx="2244725" cy="3920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A117A6-2DB3-DAE1-502B-7D6A3EC652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154245"/>
              </p:ext>
            </p:extLst>
          </p:nvPr>
        </p:nvGraphicFramePr>
        <p:xfrm>
          <a:off x="6432550" y="1852083"/>
          <a:ext cx="2889250" cy="3113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C5B411E-64E8-4A19-4B01-D6997D1A4764}"/>
              </a:ext>
            </a:extLst>
          </p:cNvPr>
          <p:cNvSpPr txBox="1"/>
          <p:nvPr/>
        </p:nvSpPr>
        <p:spPr>
          <a:xfrm>
            <a:off x="3289300" y="265437"/>
            <a:ext cx="43688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+mj-lt"/>
              </a:rPr>
              <a:t>Data Collection: Kinds and Methods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65E1F0-B954-1E79-7139-CE2A1B406C7D}"/>
              </a:ext>
            </a:extLst>
          </p:cNvPr>
          <p:cNvGrpSpPr/>
          <p:nvPr/>
        </p:nvGrpSpPr>
        <p:grpSpPr>
          <a:xfrm>
            <a:off x="6942507" y="4982748"/>
            <a:ext cx="2758901" cy="1609815"/>
            <a:chOff x="6942507" y="4982748"/>
            <a:chExt cx="2758901" cy="160981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359DE47-C001-8B5E-EA8F-F5E6ED70EFE7}"/>
                </a:ext>
              </a:extLst>
            </p:cNvPr>
            <p:cNvSpPr/>
            <p:nvPr/>
          </p:nvSpPr>
          <p:spPr>
            <a:xfrm>
              <a:off x="6942507" y="4982748"/>
              <a:ext cx="2645993" cy="160981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70368A-A9ED-EE18-BD70-5952F5E94B8F}"/>
                </a:ext>
              </a:extLst>
            </p:cNvPr>
            <p:cNvSpPr txBox="1"/>
            <p:nvPr/>
          </p:nvSpPr>
          <p:spPr>
            <a:xfrm>
              <a:off x="7055415" y="5096986"/>
              <a:ext cx="264599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The sales data collected ranges from August 2023 to December 2023 and from April 2024 to August 2024.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1AE74A-CAC0-D525-9A35-304EDA7052C2}"/>
              </a:ext>
            </a:extLst>
          </p:cNvPr>
          <p:cNvGrpSpPr/>
          <p:nvPr/>
        </p:nvGrpSpPr>
        <p:grpSpPr>
          <a:xfrm>
            <a:off x="9588500" y="2235200"/>
            <a:ext cx="2349500" cy="2432050"/>
            <a:chOff x="9588500" y="2235200"/>
            <a:chExt cx="2349500" cy="243205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6163A04-127C-BAEF-C0A3-824A9386B72A}"/>
                </a:ext>
              </a:extLst>
            </p:cNvPr>
            <p:cNvSpPr/>
            <p:nvPr/>
          </p:nvSpPr>
          <p:spPr>
            <a:xfrm>
              <a:off x="9588500" y="2235200"/>
              <a:ext cx="2349500" cy="243205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D14A2B-73B1-B633-3BAD-64746A2D3AFF}"/>
                </a:ext>
              </a:extLst>
            </p:cNvPr>
            <p:cNvSpPr txBox="1"/>
            <p:nvPr/>
          </p:nvSpPr>
          <p:spPr>
            <a:xfrm>
              <a:off x="9701408" y="2442575"/>
              <a:ext cx="215447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Employee and fabric data were gathered through direct interactions with the company's owners and employees.</a:t>
              </a:r>
              <a:endParaRPr lang="en-IN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8CC15A-23B1-A77F-72CB-18B499607AB7}"/>
              </a:ext>
            </a:extLst>
          </p:cNvPr>
          <p:cNvGrpSpPr/>
          <p:nvPr/>
        </p:nvGrpSpPr>
        <p:grpSpPr>
          <a:xfrm>
            <a:off x="7969250" y="649117"/>
            <a:ext cx="3886635" cy="1270585"/>
            <a:chOff x="7969250" y="649117"/>
            <a:chExt cx="3886635" cy="127058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7EB7547-A500-9C6E-68F3-937E6C2FCF0F}"/>
                </a:ext>
              </a:extLst>
            </p:cNvPr>
            <p:cNvSpPr/>
            <p:nvPr/>
          </p:nvSpPr>
          <p:spPr>
            <a:xfrm>
              <a:off x="7969250" y="649117"/>
              <a:ext cx="3813175" cy="127058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366ADF-029F-15A9-9696-27C30B6B8654}"/>
                </a:ext>
              </a:extLst>
            </p:cNvPr>
            <p:cNvSpPr txBox="1"/>
            <p:nvPr/>
          </p:nvSpPr>
          <p:spPr>
            <a:xfrm>
              <a:off x="8108950" y="822744"/>
              <a:ext cx="37469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raw data was collected and subsequently digitized for thorough analysis.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655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C441C-5757-B56B-072B-EEE069E7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556A7-D9BB-41C9-A333-5102B9EAAEDA}"/>
              </a:ext>
            </a:extLst>
          </p:cNvPr>
          <p:cNvSpPr txBox="1"/>
          <p:nvPr/>
        </p:nvSpPr>
        <p:spPr>
          <a:xfrm>
            <a:off x="3885688" y="362078"/>
            <a:ext cx="442062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+mj-lt"/>
              </a:rPr>
              <a:t>Data Analysis Approach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6525AEC-4BD1-7B90-AD5E-BA0A2341D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25199"/>
              </p:ext>
            </p:extLst>
          </p:nvPr>
        </p:nvGraphicFramePr>
        <p:xfrm>
          <a:off x="-758279" y="1546964"/>
          <a:ext cx="8662202" cy="5149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2193446-2831-DDB4-91F9-5DBFCE1C2B40}"/>
              </a:ext>
            </a:extLst>
          </p:cNvPr>
          <p:cNvSpPr txBox="1"/>
          <p:nvPr/>
        </p:nvSpPr>
        <p:spPr>
          <a:xfrm>
            <a:off x="1365249" y="885298"/>
            <a:ext cx="3511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Organisation Problems included: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Lack of Inventory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No segregation of items based on materials.</a:t>
            </a:r>
          </a:p>
          <a:p>
            <a:r>
              <a:rPr lang="en-IN" sz="1200" dirty="0"/>
              <a:t>To solve the problems</a:t>
            </a:r>
            <a:r>
              <a:rPr lang="en-US" sz="1200" dirty="0"/>
              <a:t>, a sales prediction approach was taken, and a Machine Learning model was built to</a:t>
            </a:r>
            <a:r>
              <a:rPr lang="en-IN" sz="1200" dirty="0"/>
              <a:t> forecast sales based on existing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2F484-DAA3-D023-6D57-12A2035C0CFB}"/>
              </a:ext>
            </a:extLst>
          </p:cNvPr>
          <p:cNvSpPr txBox="1"/>
          <p:nvPr/>
        </p:nvSpPr>
        <p:spPr>
          <a:xfrm>
            <a:off x="7903923" y="1454150"/>
            <a:ext cx="33636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understand what customer companies Nalanda Dresses caters to, a tree map of the top 10 companies is plotted that highlights the sales of each company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Further a heatmap is created to highlight what geographical areas have a high-density sale.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hypothetical  parameter is introduced to calculate the travel expense incurred while transporting the goods. </a:t>
            </a:r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BB8F4732-3122-EF4C-EC6F-5A598A960DD2}"/>
              </a:ext>
            </a:extLst>
          </p:cNvPr>
          <p:cNvSpPr/>
          <p:nvPr/>
        </p:nvSpPr>
        <p:spPr>
          <a:xfrm>
            <a:off x="4660900" y="1546964"/>
            <a:ext cx="952500" cy="1235243"/>
          </a:xfrm>
          <a:prstGeom prst="curvedLeftArrow">
            <a:avLst>
              <a:gd name="adj1" fmla="val 25000"/>
              <a:gd name="adj2" fmla="val 34090"/>
              <a:gd name="adj3" fmla="val 69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83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75841-AC3F-68D1-BC08-3126E324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6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34D21-C109-8B22-8C9E-1DDD3EA1DD33}"/>
              </a:ext>
            </a:extLst>
          </p:cNvPr>
          <p:cNvSpPr txBox="1"/>
          <p:nvPr/>
        </p:nvSpPr>
        <p:spPr>
          <a:xfrm>
            <a:off x="87958" y="177970"/>
            <a:ext cx="40667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/>
              <a:t>Results And Interpretation: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F2809-556E-5738-7A74-E016ADA6E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" y="707720"/>
            <a:ext cx="6972494" cy="5442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62A708-A48D-1B75-0ABB-1323690F72F3}"/>
              </a:ext>
            </a:extLst>
          </p:cNvPr>
          <p:cNvSpPr txBox="1"/>
          <p:nvPr/>
        </p:nvSpPr>
        <p:spPr>
          <a:xfrm>
            <a:off x="87958" y="6271365"/>
            <a:ext cx="52511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Sales Trend: Comparison between two time periods.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59B46D-9DF4-1D94-5CD3-A3866745D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52" y="707720"/>
            <a:ext cx="5093386" cy="3140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53753A-855C-1D06-2C7A-24A2759C6596}"/>
              </a:ext>
            </a:extLst>
          </p:cNvPr>
          <p:cNvSpPr txBox="1"/>
          <p:nvPr/>
        </p:nvSpPr>
        <p:spPr>
          <a:xfrm>
            <a:off x="7298839" y="4001267"/>
            <a:ext cx="48052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l</a:t>
            </a:r>
            <a:r>
              <a:rPr lang="en-US" sz="1600" b="0" i="0" u="none" strike="noStrike" baseline="0" dirty="0"/>
              <a:t>ine plot shows the sales of the company from the period of August 2023 – December 2023 and April 2024 – August 2024. The visible spikes are driven by the seasonal demand during the festivities like Ganesh Chaturthi and Diwali. </a:t>
            </a:r>
          </a:p>
          <a:p>
            <a:r>
              <a:rPr lang="en-US" sz="1600" b="0" i="0" u="none" strike="noStrike" baseline="0" dirty="0"/>
              <a:t>There is a larger spike in mid-July 2024 (₹4,33,591) compared to mid-September 2023 (₹3,09,656).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78529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179CD-4EA2-0FB2-85ED-EFC88B0A5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B7A6A-0BBB-65E9-E801-3B335CC7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8" y="276512"/>
            <a:ext cx="6770872" cy="3864374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A951B2-032F-A70D-F10A-4ED9925F8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27" y="584887"/>
            <a:ext cx="4970832" cy="3555999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897CFA-C506-897D-052B-0C1479914EAA}"/>
              </a:ext>
            </a:extLst>
          </p:cNvPr>
          <p:cNvSpPr txBox="1"/>
          <p:nvPr/>
        </p:nvSpPr>
        <p:spPr>
          <a:xfrm>
            <a:off x="87958" y="4251347"/>
            <a:ext cx="66747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/>
              <a:t>Sales Prediction Plot Interpretation and Metrics:</a:t>
            </a:r>
          </a:p>
          <a:p>
            <a:r>
              <a:rPr lang="en-US" sz="1800" b="0" i="0" u="none" strike="noStrike" baseline="0" dirty="0"/>
              <a:t>Test MSE: 0.010447737673983713, Test R2 Score: 0.9659168801507542.</a:t>
            </a:r>
          </a:p>
          <a:p>
            <a:r>
              <a:rPr lang="en-US" dirty="0"/>
              <a:t>The model achieves a </a:t>
            </a:r>
            <a:r>
              <a:rPr lang="en-US" b="1" dirty="0"/>
              <a:t>96% accuracy</a:t>
            </a:r>
            <a:r>
              <a:rPr lang="en-US" dirty="0"/>
              <a:t>, indicating its ability to predict sales with a high degree of precision based on the existing data. The metrics demonstrate the model’s effectiveness in capturing the underlying patterns and relationships in the data, making it a reliable tool for forecasting sales trends and informing business decisions.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A06FD-A499-DB62-48F8-228A5F5816C8}"/>
              </a:ext>
            </a:extLst>
          </p:cNvPr>
          <p:cNvSpPr txBox="1"/>
          <p:nvPr/>
        </p:nvSpPr>
        <p:spPr>
          <a:xfrm>
            <a:off x="7017327" y="4140886"/>
            <a:ext cx="44064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Feature Importance Plot Interpretations:</a:t>
            </a:r>
          </a:p>
          <a:p>
            <a:endParaRPr lang="en-IN" dirty="0"/>
          </a:p>
          <a:p>
            <a:r>
              <a:rPr lang="en-US" sz="1800" b="0" i="0" u="none" strike="noStrike" baseline="0" dirty="0"/>
              <a:t>Due to a strong correlation with the target variable (Sales), the feature ‘Items’ has the most significance (weight = 414). The other important features include Items_Month, Month, Items_DayOfWeek and </a:t>
            </a:r>
            <a:r>
              <a:rPr lang="en-US" sz="1800" b="0" i="0" u="none" strike="noStrike" baseline="0" dirty="0" err="1"/>
              <a:t>Day_OfWeek</a:t>
            </a:r>
            <a:r>
              <a:rPr lang="en-US" sz="1800" b="0" i="0" u="none" strike="noStrike" baseline="0" dirty="0"/>
              <a:t>, this suggests a seasonal implication for sales.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824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D7AD7B-DFB1-C227-2560-58AA25B7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7FF19-AEB8-7576-5EE1-B259E6CEB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01" y="436041"/>
            <a:ext cx="6123763" cy="4068774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2681CE-C598-5063-B635-36F6321B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78" y="436041"/>
            <a:ext cx="5296792" cy="3424077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3038A4-F91B-C709-9312-093A8ED3AE94}"/>
              </a:ext>
            </a:extLst>
          </p:cNvPr>
          <p:cNvSpPr txBox="1"/>
          <p:nvPr/>
        </p:nvSpPr>
        <p:spPr>
          <a:xfrm>
            <a:off x="509364" y="4390634"/>
            <a:ext cx="4130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Chennai and Kottayam are the cities having the highest sales density.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Cities like Nagercoil, Tiruvallur, and Thrissur have moderate sales density.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And the western part of India (where the home company is located), one can see negligible to no sales.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0F201-9892-657D-C558-1577560831DD}"/>
              </a:ext>
            </a:extLst>
          </p:cNvPr>
          <p:cNvSpPr txBox="1"/>
          <p:nvPr/>
        </p:nvSpPr>
        <p:spPr>
          <a:xfrm>
            <a:off x="5979283" y="5006112"/>
            <a:ext cx="5093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sz="1800" b="0" i="0" u="none" strike="noStrike" baseline="0" dirty="0"/>
              <a:t>he largest sales contributor to Nalanda dresses is Pulimoottil with 31.10 lakhs of sales with approximately 40 percent of sales.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The tree map gives a clear distinction between customer companies making it easy to identify the top contributing companies sales-wise.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79AD3-02DE-05EE-CE8C-A5EA2DC344D7}"/>
              </a:ext>
            </a:extLst>
          </p:cNvPr>
          <p:cNvSpPr txBox="1"/>
          <p:nvPr/>
        </p:nvSpPr>
        <p:spPr>
          <a:xfrm>
            <a:off x="321578" y="3877970"/>
            <a:ext cx="29493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Heat Map for Sales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0126A-A4F2-582B-929C-39DC1631A6DD}"/>
              </a:ext>
            </a:extLst>
          </p:cNvPr>
          <p:cNvSpPr txBox="1"/>
          <p:nvPr/>
        </p:nvSpPr>
        <p:spPr>
          <a:xfrm>
            <a:off x="5891601" y="4546486"/>
            <a:ext cx="41301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Tree Map For Top 10 Sale Contributors</a:t>
            </a:r>
          </a:p>
        </p:txBody>
      </p:sp>
    </p:spTree>
    <p:extLst>
      <p:ext uri="{BB962C8B-B14F-4D97-AF65-F5344CB8AC3E}">
        <p14:creationId xmlns:p14="http://schemas.microsoft.com/office/powerpoint/2010/main" val="105783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2A3225-0841-4D41-C97F-5CE810C6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FBA-61C9-43C4-8859-481494B76659}" type="slidenum">
              <a:rPr lang="en-IN" smtClean="0"/>
              <a:t>9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1340E-F9EA-5F0A-0E67-CB51E6299997}"/>
              </a:ext>
            </a:extLst>
          </p:cNvPr>
          <p:cNvSpPr txBox="1"/>
          <p:nvPr/>
        </p:nvSpPr>
        <p:spPr>
          <a:xfrm>
            <a:off x="773933" y="312983"/>
            <a:ext cx="400740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600" dirty="0">
                <a:latin typeface="+mj-lt"/>
              </a:rPr>
              <a:t>Recommendations: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29F660-3FD0-E6E7-FA8E-6A2EB9225B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397858"/>
              </p:ext>
            </p:extLst>
          </p:nvPr>
        </p:nvGraphicFramePr>
        <p:xfrm>
          <a:off x="92055" y="1057197"/>
          <a:ext cx="7162458" cy="519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A20E169-08DE-E249-CC0A-32D9DCB86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025999"/>
              </p:ext>
            </p:extLst>
          </p:nvPr>
        </p:nvGraphicFramePr>
        <p:xfrm>
          <a:off x="7254513" y="1480644"/>
          <a:ext cx="5123640" cy="2882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4784C2-A70B-B292-D2F2-EB35998FD793}"/>
              </a:ext>
            </a:extLst>
          </p:cNvPr>
          <p:cNvCxnSpPr>
            <a:cxnSpLocks/>
          </p:cNvCxnSpPr>
          <p:nvPr/>
        </p:nvCxnSpPr>
        <p:spPr>
          <a:xfrm>
            <a:off x="7407254" y="1208972"/>
            <a:ext cx="0" cy="5649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28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792</TotalTime>
  <Words>830</Words>
  <Application>Microsoft Office PowerPoint</Application>
  <PresentationFormat>Widescreen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Calisto MT</vt:lpstr>
      <vt:lpstr>Wingdings 2</vt:lpstr>
      <vt:lpstr>Slate</vt:lpstr>
      <vt:lpstr>Optimising Operations: Strategies to Overcome Insufficient Workforce, Superfluous Inventory and Inadequate Clientele of a Wholesale Company. BDM Capstone Project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siddhartha daftardar</dc:creator>
  <cp:lastModifiedBy>siddhartha daftardar</cp:lastModifiedBy>
  <cp:revision>2</cp:revision>
  <dcterms:created xsi:type="dcterms:W3CDTF">2024-12-23T04:06:21Z</dcterms:created>
  <dcterms:modified xsi:type="dcterms:W3CDTF">2024-12-24T02:34:24Z</dcterms:modified>
</cp:coreProperties>
</file>